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3" r:id="rId10"/>
    <p:sldId id="264" r:id="rId11"/>
    <p:sldId id="272" r:id="rId12"/>
    <p:sldId id="266" r:id="rId13"/>
    <p:sldId id="267" r:id="rId14"/>
    <p:sldId id="273" r:id="rId15"/>
  </p:sldIdLst>
  <p:sldSz cx="18288000" cy="10287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6pPr>
    <a:lvl7pPr marL="27432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7pPr>
    <a:lvl8pPr marL="32004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8pPr>
    <a:lvl9pPr marL="36576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8EF"/>
    <a:srgbClr val="FBBD63"/>
    <a:srgbClr val="DBB278"/>
    <a:srgbClr val="F7BA61"/>
    <a:srgbClr val="E6CAA2"/>
    <a:srgbClr val="E57B23"/>
    <a:srgbClr val="FAF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41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noProof="0" smtClean="0">
                <a:sym typeface="맑은 고딕" panose="020B0503020000020004" pitchFamily="50" charset="-127"/>
              </a:rPr>
              <a:t>Click to edit Template text styles</a:t>
            </a:r>
          </a:p>
          <a:p>
            <a:pPr lvl="1"/>
            <a:r>
              <a:rPr lang="ko-KR" altLang="ko-KR" noProof="0" smtClean="0">
                <a:sym typeface="맑은 고딕" panose="020B0503020000020004" pitchFamily="50" charset="-127"/>
              </a:rPr>
              <a:t>Second level</a:t>
            </a:r>
          </a:p>
          <a:p>
            <a:pPr lvl="2"/>
            <a:r>
              <a:rPr lang="ko-KR" altLang="ko-KR" noProof="0" smtClean="0">
                <a:sym typeface="맑은 고딕" panose="020B0503020000020004" pitchFamily="50" charset="-127"/>
              </a:rPr>
              <a:t>Third level</a:t>
            </a:r>
          </a:p>
          <a:p>
            <a:pPr lvl="3"/>
            <a:r>
              <a:rPr lang="ko-KR" altLang="ko-KR" noProof="0" smtClean="0">
                <a:sym typeface="맑은 고딕" panose="020B0503020000020004" pitchFamily="50" charset="-127"/>
              </a:rPr>
              <a:t>Fourth level</a:t>
            </a:r>
          </a:p>
          <a:p>
            <a:pPr lvl="4"/>
            <a:r>
              <a:rPr lang="ko-KR" altLang="ko-KR" noProof="0" smtClean="0">
                <a:sym typeface="맑은 고딕" panose="020B0503020000020004" pitchFamily="50" charset="-127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5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1pPr>
    <a:lvl2pPr indent="228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2pPr>
    <a:lvl3pPr indent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3pPr>
    <a:lvl4pPr indent="685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4pPr>
    <a:lvl5pPr indent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ko-KR" altLang="en-US" smtClean="0"/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827713" y="17372013"/>
            <a:ext cx="4457700" cy="9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fld id="{D4079974-8455-4691-9A0C-953FEC093DD0}" type="slidenum">
              <a:rPr lang="ko-KR" altLang="en-US"/>
              <a:pPr eaLnBrk="1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F6A372-EB8B-49E8-BD33-E5D28FA0BDE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5624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F65DF7-E18F-4323-987F-8F93D37217C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1827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138113"/>
            <a:ext cx="4114800" cy="1014888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138113"/>
            <a:ext cx="12192000" cy="1014888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0A0FFB-7979-42E1-8E8B-A985F6E9F829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4564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137444-D9D5-4888-B965-872776B6813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2513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8761C2-47E5-4722-851C-25BFDBCA1FD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25251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2400300"/>
            <a:ext cx="8153400" cy="7886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400300"/>
            <a:ext cx="8153400" cy="7886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BF8D92-633C-4D5C-AE65-606E3E62B022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5568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A9E74-AD84-40EB-AE0B-1C9B690C068D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5656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4FA627-B692-44F9-A1FF-D6D9950AD09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0353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881907-2384-4B7B-B9FA-9EB16114FBB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789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AB5823-4EB7-4CCF-834B-9E1000E45F41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9905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4BE55-3172-46CF-AA4F-030C6A62970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7837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914400" y="138113"/>
            <a:ext cx="1645920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smtClean="0">
                <a:sym typeface="Calibri" panose="020F0502020204030204" pitchFamily="34" charset="0"/>
              </a:rPr>
              <a:t>Click to edit Template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smtClean="0">
                <a:sym typeface="Calibri" panose="020F0502020204030204" pitchFamily="34" charset="0"/>
              </a:rPr>
              <a:t>Click to edit Template text styles</a:t>
            </a:r>
          </a:p>
          <a:p>
            <a:pPr lvl="1"/>
            <a:r>
              <a:rPr lang="ko-KR" altLang="ko-KR" smtClean="0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ko-KR" altLang="ko-KR" smtClean="0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ko-KR" altLang="ko-KR" smtClean="0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ko-KR" altLang="ko-KR" smtClean="0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428038" y="6413500"/>
            <a:ext cx="257175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 eaLnBrk="1">
              <a:defRPr sz="1200">
                <a:solidFill>
                  <a:srgbClr val="888888"/>
                </a:solidFill>
                <a:ea typeface="굴림" panose="020B0600000101010101" pitchFamily="50" charset="-127"/>
              </a:defRPr>
            </a:lvl1pPr>
          </a:lstStyle>
          <a:p>
            <a:fld id="{4D0346C1-602C-473A-81E7-D857457E96F7}" type="slidenum">
              <a:rPr lang="ko-KR" altLang="ko-KR"/>
              <a:pPr/>
              <a:t>‹#›</a:t>
            </a:fld>
            <a:endParaRPr lang="ko-KR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5pPr>
      <a:lvl6pPr marL="4572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6pPr>
      <a:lvl7pPr marL="9144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7pPr>
      <a:lvl8pPr marL="13716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8pPr>
      <a:lvl9pPr marL="18288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82638" indent="-325438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219200" indent="-304800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736725" indent="-36512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193925" indent="-36512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pawmap.sho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logoyello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4276725"/>
            <a:ext cx="6427787" cy="150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2" descr="logowhitem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357688"/>
            <a:ext cx="6427788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3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5" y="4168775"/>
            <a:ext cx="1743075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8" descr="스크린샷 2021-12-14 오전 11.3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9"/>
          <a:stretch>
            <a:fillRect/>
          </a:stretch>
        </p:blipFill>
        <p:spPr bwMode="auto">
          <a:xfrm>
            <a:off x="889000" y="1658938"/>
            <a:ext cx="6769100" cy="467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9" descr="스크린샷 2021-12-14 오전 11.34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3" y="2081213"/>
            <a:ext cx="87344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3" name="그룹 17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2294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2295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2296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2297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2298" name="Text Box 9" descr="Object 10"/>
            <p:cNvSpPr txBox="1">
              <a:spLocks/>
            </p:cNvSpPr>
            <p:nvPr/>
          </p:nvSpPr>
          <p:spPr bwMode="auto">
            <a:xfrm>
              <a:off x="10995819" y="346870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2299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8728658" y="8095828"/>
            <a:ext cx="2431566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넥슨Lv1고딕" panose="00000500000000000000" pitchFamily="2" charset="-127"/>
                <a:ea typeface="넥슨Lv1고딕" panose="00000500000000000000" pitchFamily="2" charset="-127"/>
              </a:rPr>
              <a:t>예약 기능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8217989" y="8041137"/>
            <a:ext cx="258184" cy="718780"/>
          </a:xfrm>
          <a:prstGeom prst="rect">
            <a:avLst/>
          </a:prstGeom>
          <a:solidFill>
            <a:srgbClr val="DBB2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7991872" y="4910159"/>
            <a:ext cx="3744417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넥슨Lv1고딕" panose="00000500000000000000" pitchFamily="2" charset="-127"/>
                <a:ea typeface="넥슨Lv1고딕" panose="00000500000000000000" pitchFamily="2" charset="-127"/>
              </a:rPr>
              <a:t>기능 시연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7343800" y="4855468"/>
            <a:ext cx="258184" cy="718780"/>
          </a:xfrm>
          <a:prstGeom prst="rect">
            <a:avLst/>
          </a:prstGeom>
          <a:solidFill>
            <a:srgbClr val="DBB2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67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logositeicon.pn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3914775"/>
            <a:ext cx="2495550" cy="245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9" name="Picture 3" descr="logowhitem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5" y="5162550"/>
            <a:ext cx="1103313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340" name="그룹 1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4341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4342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4343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4344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4345" name="Text Box 9" descr="Object 10"/>
            <p:cNvSpPr txBox="1">
              <a:spLocks/>
            </p:cNvSpPr>
            <p:nvPr/>
          </p:nvSpPr>
          <p:spPr bwMode="auto">
            <a:xfrm>
              <a:off x="10995819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4346" name="Text Box 10" descr="Object 10"/>
            <p:cNvSpPr txBox="1">
              <a:spLocks/>
            </p:cNvSpPr>
            <p:nvPr/>
          </p:nvSpPr>
          <p:spPr bwMode="auto">
            <a:xfrm>
              <a:off x="14365288" y="346870"/>
              <a:ext cx="30321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900" b="1" dirty="0" smtClean="0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900" b="1" dirty="0" smtClean="0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900" b="1" dirty="0">
                <a:solidFill>
                  <a:srgbClr val="FFFFFF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 descr="Object 5"/>
          <p:cNvSpPr txBox="1">
            <a:spLocks/>
          </p:cNvSpPr>
          <p:nvPr/>
        </p:nvSpPr>
        <p:spPr bwMode="auto">
          <a:xfrm>
            <a:off x="7196138" y="4532313"/>
            <a:ext cx="511651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en-US" altLang="ko-KR" sz="8800" b="1" dirty="0" smtClean="0">
                <a:solidFill>
                  <a:srgbClr val="F7BA61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Baskerville Old Face" charset="0"/>
              </a:rPr>
              <a:t>Q &amp; A</a:t>
            </a:r>
            <a:endParaRPr lang="ko-KR" altLang="ko-KR" sz="8800" b="1" dirty="0">
              <a:solidFill>
                <a:srgbClr val="F7BA61"/>
              </a:solidFill>
              <a:latin typeface="넥슨Lv1고딕 OTF" panose="00000500000000000000" pitchFamily="50" charset="-127"/>
              <a:ea typeface="넥슨Lv1고딕 OTF" panose="00000500000000000000" pitchFamily="50" charset="-127"/>
              <a:sym typeface="Baskerville Old Face" charset="0"/>
            </a:endParaRPr>
          </a:p>
        </p:txBody>
      </p:sp>
      <p:pic>
        <p:nvPicPr>
          <p:cNvPr id="15363" name="Picture 2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7985125"/>
            <a:ext cx="2273300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3" descr="Object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533900"/>
            <a:ext cx="52673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4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8" y="209550"/>
            <a:ext cx="2573338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6" name="Picture 5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5445125"/>
            <a:ext cx="2271713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7" name="Picture 6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724150"/>
            <a:ext cx="2573337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8" name="Picture 7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184" y="454659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 descr="Object 5"/>
          <p:cNvSpPr txBox="1">
            <a:spLocks/>
          </p:cNvSpPr>
          <p:nvPr/>
        </p:nvSpPr>
        <p:spPr bwMode="auto">
          <a:xfrm>
            <a:off x="7183041" y="4506274"/>
            <a:ext cx="5116512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ko-KR" altLang="ko-KR" sz="7400" b="1" dirty="0">
                <a:solidFill>
                  <a:srgbClr val="FBBD63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Baskerville Old Face" charset="0"/>
              </a:rPr>
              <a:t>감사합니다</a:t>
            </a:r>
          </a:p>
        </p:txBody>
      </p:sp>
      <p:pic>
        <p:nvPicPr>
          <p:cNvPr id="15363" name="Picture 2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7985125"/>
            <a:ext cx="2273300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3" descr="Object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533900"/>
            <a:ext cx="52673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4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8" y="209550"/>
            <a:ext cx="2573338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6" name="Picture 5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5445125"/>
            <a:ext cx="2271713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7" name="Picture 6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724150"/>
            <a:ext cx="2573337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8" name="Picture 7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769" y="4532313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929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6572250"/>
            <a:ext cx="14039850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AutoShape 2" descr="평행 사변형 22"/>
          <p:cNvSpPr>
            <a:spLocks/>
          </p:cNvSpPr>
          <p:nvPr/>
        </p:nvSpPr>
        <p:spPr bwMode="auto">
          <a:xfrm>
            <a:off x="1295400" y="787400"/>
            <a:ext cx="3670300" cy="528638"/>
          </a:xfrm>
          <a:custGeom>
            <a:avLst/>
            <a:gdLst>
              <a:gd name="T0" fmla="*/ 1835150 w 21600"/>
              <a:gd name="T1" fmla="*/ 264319 h 21600"/>
              <a:gd name="T2" fmla="*/ 1835150 w 21600"/>
              <a:gd name="T3" fmla="*/ 264319 h 21600"/>
              <a:gd name="T4" fmla="*/ 1835150 w 21600"/>
              <a:gd name="T5" fmla="*/ 264319 h 21600"/>
              <a:gd name="T6" fmla="*/ 1835150 w 21600"/>
              <a:gd name="T7" fmla="*/ 2643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77" y="0"/>
                </a:lnTo>
                <a:lnTo>
                  <a:pt x="21600" y="0"/>
                </a:lnTo>
                <a:lnTo>
                  <a:pt x="2132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BB2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endParaRPr lang="ko-KR" altLang="en-US"/>
          </a:p>
        </p:txBody>
      </p:sp>
      <p:sp>
        <p:nvSpPr>
          <p:cNvPr id="4100" name="Text Box 3" descr="TextBox 24"/>
          <p:cNvSpPr txBox="1">
            <a:spLocks/>
          </p:cNvSpPr>
          <p:nvPr/>
        </p:nvSpPr>
        <p:spPr bwMode="auto">
          <a:xfrm>
            <a:off x="1652588" y="697776"/>
            <a:ext cx="29543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 eaLnBrk="1"/>
            <a:r>
              <a:rPr lang="ko-KR" altLang="ko-KR" sz="4000" b="1" dirty="0">
                <a:solidFill>
                  <a:srgbClr val="FFFF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Helvetica" panose="020B0604020202020204" pitchFamily="34" charset="0"/>
              </a:rPr>
              <a:t>CONTENTS</a:t>
            </a:r>
          </a:p>
        </p:txBody>
      </p:sp>
      <p:grpSp>
        <p:nvGrpSpPr>
          <p:cNvPr id="4101" name="Group 4"/>
          <p:cNvGrpSpPr>
            <a:grpSpLocks/>
          </p:cNvGrpSpPr>
          <p:nvPr/>
        </p:nvGrpSpPr>
        <p:grpSpPr bwMode="auto">
          <a:xfrm>
            <a:off x="1304925" y="2030532"/>
            <a:ext cx="5414963" cy="861774"/>
            <a:chOff x="0" y="-4649"/>
            <a:chExt cx="5413814" cy="862737"/>
          </a:xfrm>
        </p:grpSpPr>
        <p:sp>
          <p:nvSpPr>
            <p:cNvPr id="4115" name="Text Box 5" descr="Text Box 7"/>
            <p:cNvSpPr txBox="1">
              <a:spLocks/>
            </p:cNvSpPr>
            <p:nvPr/>
          </p:nvSpPr>
          <p:spPr bwMode="auto">
            <a:xfrm>
              <a:off x="1893393" y="98738"/>
              <a:ext cx="3520421" cy="65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 dirty="0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프로젝트 소개</a:t>
              </a:r>
            </a:p>
          </p:txBody>
        </p:sp>
        <p:sp>
          <p:nvSpPr>
            <p:cNvPr id="4116" name="Text Box 6" descr="Text Box 7"/>
            <p:cNvSpPr txBox="1">
              <a:spLocks/>
            </p:cNvSpPr>
            <p:nvPr/>
          </p:nvSpPr>
          <p:spPr bwMode="auto">
            <a:xfrm>
              <a:off x="0" y="-4649"/>
              <a:ext cx="1287185" cy="862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01</a:t>
              </a:r>
            </a:p>
          </p:txBody>
        </p:sp>
      </p:grpSp>
      <p:grpSp>
        <p:nvGrpSpPr>
          <p:cNvPr id="4102" name="Group 7"/>
          <p:cNvGrpSpPr>
            <a:grpSpLocks/>
          </p:cNvGrpSpPr>
          <p:nvPr/>
        </p:nvGrpSpPr>
        <p:grpSpPr bwMode="auto">
          <a:xfrm>
            <a:off x="1304925" y="3435350"/>
            <a:ext cx="5414963" cy="854075"/>
            <a:chOff x="0" y="-1"/>
            <a:chExt cx="5413814" cy="853441"/>
          </a:xfrm>
        </p:grpSpPr>
        <p:sp>
          <p:nvSpPr>
            <p:cNvPr id="4113" name="Text Box 8" descr="Text Box 7"/>
            <p:cNvSpPr txBox="1">
              <a:spLocks/>
            </p:cNvSpPr>
            <p:nvPr/>
          </p:nvSpPr>
          <p:spPr bwMode="auto">
            <a:xfrm>
              <a:off x="1893393" y="107950"/>
              <a:ext cx="3520421" cy="637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4114" name="Text Box 9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02</a:t>
              </a:r>
            </a:p>
          </p:txBody>
        </p:sp>
      </p:grpSp>
      <p:grpSp>
        <p:nvGrpSpPr>
          <p:cNvPr id="4103" name="Group 10"/>
          <p:cNvGrpSpPr>
            <a:grpSpLocks/>
          </p:cNvGrpSpPr>
          <p:nvPr/>
        </p:nvGrpSpPr>
        <p:grpSpPr bwMode="auto">
          <a:xfrm>
            <a:off x="1304925" y="4835525"/>
            <a:ext cx="5414963" cy="854075"/>
            <a:chOff x="0" y="-1"/>
            <a:chExt cx="5413814" cy="853441"/>
          </a:xfrm>
        </p:grpSpPr>
        <p:sp>
          <p:nvSpPr>
            <p:cNvPr id="4111" name="Text Box 11" descr="Text Box 7"/>
            <p:cNvSpPr txBox="1">
              <a:spLocks/>
            </p:cNvSpPr>
            <p:nvPr/>
          </p:nvSpPr>
          <p:spPr bwMode="auto">
            <a:xfrm>
              <a:off x="1893393" y="111483"/>
              <a:ext cx="3520421" cy="630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4112" name="Text Box 12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03</a:t>
              </a:r>
            </a:p>
          </p:txBody>
        </p:sp>
      </p:grpSp>
      <p:grpSp>
        <p:nvGrpSpPr>
          <p:cNvPr id="4104" name="Group 13"/>
          <p:cNvGrpSpPr>
            <a:grpSpLocks/>
          </p:cNvGrpSpPr>
          <p:nvPr/>
        </p:nvGrpSpPr>
        <p:grpSpPr bwMode="auto">
          <a:xfrm>
            <a:off x="1304925" y="6232645"/>
            <a:ext cx="5414963" cy="861774"/>
            <a:chOff x="0" y="-4649"/>
            <a:chExt cx="5413814" cy="862738"/>
          </a:xfrm>
        </p:grpSpPr>
        <p:sp>
          <p:nvSpPr>
            <p:cNvPr id="4109" name="Text Box 14" descr="Text Box 7"/>
            <p:cNvSpPr txBox="1">
              <a:spLocks/>
            </p:cNvSpPr>
            <p:nvPr/>
          </p:nvSpPr>
          <p:spPr bwMode="auto">
            <a:xfrm>
              <a:off x="1893393" y="107950"/>
              <a:ext cx="3520421" cy="637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 dirty="0" smtClean="0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주요기</a:t>
              </a:r>
              <a:r>
                <a:rPr lang="ko-KR" altLang="en-US" sz="3500" b="1" dirty="0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능</a:t>
              </a:r>
              <a:endParaRPr lang="ko-KR" altLang="ko-KR" sz="3500" b="1" dirty="0">
                <a:solidFill>
                  <a:srgbClr val="E3B06E"/>
                </a:solidFill>
                <a:latin typeface="넥슨Lv1고딕" panose="00000500000000000000" pitchFamily="2" charset="-127"/>
                <a:ea typeface="넥슨Lv1고딕" panose="00000500000000000000" pitchFamily="2" charset="-127"/>
                <a:sym typeface="Helvetica" panose="020B0604020202020204" pitchFamily="34" charset="0"/>
              </a:endParaRPr>
            </a:p>
          </p:txBody>
        </p:sp>
        <p:sp>
          <p:nvSpPr>
            <p:cNvPr id="4110" name="Text Box 15" descr="Text Box 7"/>
            <p:cNvSpPr txBox="1">
              <a:spLocks/>
            </p:cNvSpPr>
            <p:nvPr/>
          </p:nvSpPr>
          <p:spPr bwMode="auto">
            <a:xfrm>
              <a:off x="0" y="-4649"/>
              <a:ext cx="1287185" cy="862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04</a:t>
              </a:r>
            </a:p>
          </p:txBody>
        </p:sp>
      </p:grpSp>
      <p:grpSp>
        <p:nvGrpSpPr>
          <p:cNvPr id="4105" name="Group 16"/>
          <p:cNvGrpSpPr>
            <a:grpSpLocks/>
          </p:cNvGrpSpPr>
          <p:nvPr/>
        </p:nvGrpSpPr>
        <p:grpSpPr bwMode="auto">
          <a:xfrm>
            <a:off x="1304925" y="7637463"/>
            <a:ext cx="5414963" cy="854075"/>
            <a:chOff x="0" y="-1"/>
            <a:chExt cx="5413814" cy="853441"/>
          </a:xfrm>
        </p:grpSpPr>
        <p:sp>
          <p:nvSpPr>
            <p:cNvPr id="4107" name="Text Box 17" descr="Text Box 7"/>
            <p:cNvSpPr txBox="1">
              <a:spLocks/>
            </p:cNvSpPr>
            <p:nvPr/>
          </p:nvSpPr>
          <p:spPr bwMode="auto">
            <a:xfrm>
              <a:off x="1893393" y="107950"/>
              <a:ext cx="3520421" cy="637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시연</a:t>
              </a:r>
            </a:p>
          </p:txBody>
        </p:sp>
        <p:sp>
          <p:nvSpPr>
            <p:cNvPr id="4108" name="Text Box 18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  <a:sym typeface="Helvetica" panose="020B0604020202020204" pitchFamily="34" charset="0"/>
                </a:rPr>
                <a:t>05</a:t>
              </a:r>
            </a:p>
          </p:txBody>
        </p:sp>
      </p:grpSp>
      <p:pic>
        <p:nvPicPr>
          <p:cNvPr id="4106" name="Picture 19" descr="logosite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450" y="-7175500"/>
            <a:ext cx="14038263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15317788" y="9147175"/>
            <a:ext cx="2814637" cy="941388"/>
            <a:chOff x="15317788" y="9147175"/>
            <a:chExt cx="2814637" cy="941388"/>
          </a:xfrm>
        </p:grpSpPr>
        <p:pic>
          <p:nvPicPr>
            <p:cNvPr id="5159" name="Picture 3" descr="logosite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038" y="9147175"/>
              <a:ext cx="941387" cy="92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160" name="Picture 4" descr="logoyellow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7788" y="9675813"/>
              <a:ext cx="1766887" cy="41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5124" name="그룹 16"/>
          <p:cNvGrpSpPr>
            <a:grpSpLocks/>
          </p:cNvGrpSpPr>
          <p:nvPr/>
        </p:nvGrpSpPr>
        <p:grpSpPr bwMode="auto">
          <a:xfrm>
            <a:off x="-412750" y="347663"/>
            <a:ext cx="19113500" cy="985837"/>
            <a:chOff x="-412750" y="347992"/>
            <a:chExt cx="19113500" cy="984885"/>
          </a:xfrm>
        </p:grpSpPr>
        <p:sp>
          <p:nvSpPr>
            <p:cNvPr id="5153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5154" name="Text Box 6" descr="Object 10"/>
            <p:cNvSpPr txBox="1">
              <a:spLocks/>
            </p:cNvSpPr>
            <p:nvPr/>
          </p:nvSpPr>
          <p:spPr bwMode="auto">
            <a:xfrm>
              <a:off x="889000" y="347992"/>
              <a:ext cx="30321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5155" name="Text Box 7" descr="Object 10"/>
            <p:cNvSpPr txBox="1">
              <a:spLocks/>
            </p:cNvSpPr>
            <p:nvPr/>
          </p:nvSpPr>
          <p:spPr bwMode="auto">
            <a:xfrm>
              <a:off x="4257675" y="429419"/>
              <a:ext cx="3033713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5156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5157" name="Text Box 9" descr="Object 10"/>
            <p:cNvSpPr txBox="1">
              <a:spLocks/>
            </p:cNvSpPr>
            <p:nvPr/>
          </p:nvSpPr>
          <p:spPr bwMode="auto">
            <a:xfrm>
              <a:off x="10995025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5158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grpSp>
        <p:nvGrpSpPr>
          <p:cNvPr id="5125" name="그룹 22"/>
          <p:cNvGrpSpPr>
            <a:grpSpLocks/>
          </p:cNvGrpSpPr>
          <p:nvPr/>
        </p:nvGrpSpPr>
        <p:grpSpPr bwMode="auto">
          <a:xfrm>
            <a:off x="3243263" y="2362200"/>
            <a:ext cx="11803062" cy="3073400"/>
            <a:chOff x="3241675" y="2362200"/>
            <a:chExt cx="11803063" cy="3073400"/>
          </a:xfrm>
        </p:grpSpPr>
        <p:sp>
          <p:nvSpPr>
            <p:cNvPr id="5151" name="Text Box 11" descr="Object 10"/>
            <p:cNvSpPr txBox="1">
              <a:spLocks/>
            </p:cNvSpPr>
            <p:nvPr/>
          </p:nvSpPr>
          <p:spPr bwMode="auto">
            <a:xfrm>
              <a:off x="3241675" y="2362200"/>
              <a:ext cx="11803063" cy="307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반려동물을 위한 의료서비스에 쉽게 접할 수 있게</a:t>
              </a:r>
            </a:p>
            <a:p>
              <a:pPr algn="ctr" eaLnBrk="1"/>
              <a:endParaRPr lang="ko-KR" altLang="ko-KR" sz="3200" dirty="0">
                <a:solidFill>
                  <a:srgbClr val="EEBC7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Helvetica" panose="020B0604020202020204" pitchFamily="34" charset="0"/>
              </a:endParaRPr>
            </a:p>
            <a:p>
              <a:pPr algn="ctr" eaLnBrk="1"/>
              <a:endParaRPr lang="ko-KR" altLang="ko-KR" sz="3200" dirty="0">
                <a:solidFill>
                  <a:srgbClr val="EEBC7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Helvetica" panose="020B0604020202020204" pitchFamily="34" charset="0"/>
              </a:endParaRPr>
            </a:p>
            <a:p>
              <a:pPr algn="ctr" eaLnBrk="1"/>
              <a:r>
                <a:rPr lang="ko-KR" altLang="ko-KR" sz="3200" dirty="0" err="1">
                  <a:solidFill>
                    <a:srgbClr val="FBF8F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PAWMAP</a:t>
              </a:r>
              <a:r>
                <a:rPr lang="ko-KR" altLang="ko-KR" sz="3200" dirty="0" err="1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에서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 상담-</a:t>
              </a:r>
              <a:r>
                <a:rPr lang="ko-KR" altLang="ko-KR" sz="3200" dirty="0" err="1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병원찾기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-예약-</a:t>
              </a:r>
              <a:r>
                <a:rPr lang="ko-KR" altLang="ko-KR" sz="3200" dirty="0" smtClean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진단서관리까지 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한번에</a:t>
              </a:r>
            </a:p>
            <a:p>
              <a:pPr algn="ctr" eaLnBrk="1"/>
              <a:endParaRPr lang="ko-KR" altLang="ko-KR" sz="3200" dirty="0">
                <a:solidFill>
                  <a:srgbClr val="EEBC7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Helvetica" panose="020B0604020202020204" pitchFamily="34" charset="0"/>
              </a:endParaRPr>
            </a:p>
            <a:p>
              <a:pPr algn="ctr" eaLnBrk="1"/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반려동물 토탈 </a:t>
              </a:r>
              <a:r>
                <a:rPr lang="ko-KR" altLang="ko-KR" sz="3200" dirty="0" err="1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의료케어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 서비스</a:t>
              </a:r>
            </a:p>
          </p:txBody>
        </p:sp>
        <p:pic>
          <p:nvPicPr>
            <p:cNvPr id="5152" name="Picture 12" descr="logoyell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133" y="3817126"/>
              <a:ext cx="2115959" cy="4948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5126" name="그룹 21"/>
          <p:cNvGrpSpPr>
            <a:grpSpLocks/>
          </p:cNvGrpSpPr>
          <p:nvPr/>
        </p:nvGrpSpPr>
        <p:grpSpPr bwMode="auto">
          <a:xfrm>
            <a:off x="1900238" y="6223000"/>
            <a:ext cx="14487525" cy="2808288"/>
            <a:chOff x="1796657" y="6223000"/>
            <a:chExt cx="14488700" cy="2808932"/>
          </a:xfrm>
        </p:grpSpPr>
        <p:grpSp>
          <p:nvGrpSpPr>
            <p:cNvPr id="5127" name="그룹 17"/>
            <p:cNvGrpSpPr>
              <a:grpSpLocks/>
            </p:cNvGrpSpPr>
            <p:nvPr/>
          </p:nvGrpSpPr>
          <p:grpSpPr bwMode="auto">
            <a:xfrm>
              <a:off x="1796657" y="6223000"/>
              <a:ext cx="3408305" cy="2808932"/>
              <a:chOff x="1796657" y="6223000"/>
              <a:chExt cx="3408305" cy="2808932"/>
            </a:xfrm>
          </p:grpSpPr>
          <p:grpSp>
            <p:nvGrpSpPr>
              <p:cNvPr id="5146" name="그룹 3"/>
              <p:cNvGrpSpPr>
                <a:grpSpLocks/>
              </p:cNvGrpSpPr>
              <p:nvPr/>
            </p:nvGrpSpPr>
            <p:grpSpPr bwMode="auto">
              <a:xfrm>
                <a:off x="3183309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5121" name="Oval 1"/>
                <p:cNvSpPr>
                  <a:spLocks/>
                </p:cNvSpPr>
                <p:nvPr/>
              </p:nvSpPr>
              <p:spPr bwMode="auto">
                <a:xfrm>
                  <a:off x="3141010" y="6223000"/>
                  <a:ext cx="636639" cy="635146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50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ko-KR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01</a:t>
                  </a:r>
                </a:p>
              </p:txBody>
            </p:sp>
          </p:grpSp>
          <p:sp>
            <p:nvSpPr>
              <p:cNvPr id="5147" name="직사각형 8"/>
              <p:cNvSpPr>
                <a:spLocks noChangeArrowheads="1"/>
              </p:cNvSpPr>
              <p:nvPr/>
            </p:nvSpPr>
            <p:spPr bwMode="auto">
              <a:xfrm>
                <a:off x="1796657" y="7058233"/>
                <a:ext cx="3408305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500" b="1" dirty="0">
                    <a:solidFill>
                      <a:srgbClr val="575F58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우리동네 동물병원찾기</a:t>
                </a:r>
              </a:p>
            </p:txBody>
          </p:sp>
          <p:sp>
            <p:nvSpPr>
              <p:cNvPr id="5148" name="직사각형 9"/>
              <p:cNvSpPr>
                <a:spLocks noChangeArrowheads="1"/>
              </p:cNvSpPr>
              <p:nvPr/>
            </p:nvSpPr>
            <p:spPr bwMode="auto">
              <a:xfrm>
                <a:off x="2141115" y="7585382"/>
                <a:ext cx="271938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검색한 위치를 기반으로 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주변 동물병원을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지도 표출</a:t>
                </a:r>
              </a:p>
            </p:txBody>
          </p:sp>
        </p:grpSp>
        <p:grpSp>
          <p:nvGrpSpPr>
            <p:cNvPr id="5128" name="그룹 18"/>
            <p:cNvGrpSpPr>
              <a:grpSpLocks/>
            </p:cNvGrpSpPr>
            <p:nvPr/>
          </p:nvGrpSpPr>
          <p:grpSpPr bwMode="auto">
            <a:xfrm>
              <a:off x="5352264" y="6223000"/>
              <a:ext cx="3635932" cy="2808932"/>
              <a:chOff x="5465400" y="6223000"/>
              <a:chExt cx="3635932" cy="2808932"/>
            </a:xfrm>
          </p:grpSpPr>
          <p:grpSp>
            <p:nvGrpSpPr>
              <p:cNvPr id="5141" name="그룹 41"/>
              <p:cNvGrpSpPr>
                <a:grpSpLocks/>
              </p:cNvGrpSpPr>
              <p:nvPr/>
            </p:nvGrpSpPr>
            <p:grpSpPr bwMode="auto">
              <a:xfrm>
                <a:off x="6965866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46" name="Oval 1"/>
                <p:cNvSpPr>
                  <a:spLocks/>
                </p:cNvSpPr>
                <p:nvPr/>
              </p:nvSpPr>
              <p:spPr bwMode="auto">
                <a:xfrm>
                  <a:off x="3142187" y="6223000"/>
                  <a:ext cx="635052" cy="635146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45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ko-KR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</a:t>
                  </a:r>
                  <a:r>
                    <a:rPr lang="en-US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2</a:t>
                  </a:r>
                  <a:endParaRPr lang="ko-KR" altLang="ko-KR" sz="2600" b="1">
                    <a:solidFill>
                      <a:srgbClr val="FFFFFF"/>
                    </a:solidFill>
                    <a:latin typeface="Helvetica" panose="020B0604020202020204" pitchFamily="34" charset="0"/>
                    <a:ea typeface="굴림" panose="020B0600000101010101" pitchFamily="50" charset="-127"/>
                    <a:sym typeface="Helvetica" panose="020B0604020202020204" pitchFamily="34" charset="0"/>
                  </a:endParaRPr>
                </a:p>
              </p:txBody>
            </p:sp>
          </p:grpSp>
          <p:sp>
            <p:nvSpPr>
              <p:cNvPr id="5142" name="직사각형 43"/>
              <p:cNvSpPr>
                <a:spLocks noChangeArrowheads="1"/>
              </p:cNvSpPr>
              <p:nvPr/>
            </p:nvSpPr>
            <p:spPr bwMode="auto">
              <a:xfrm>
                <a:off x="5465400" y="7058233"/>
                <a:ext cx="3635932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en-US" sz="2500" b="1">
                    <a:solidFill>
                      <a:srgbClr val="575F58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병원 예약과 진단서 관리</a:t>
                </a:r>
                <a:endParaRPr lang="ko-KR" altLang="ko-KR" sz="2500" b="1">
                  <a:solidFill>
                    <a:srgbClr val="575F58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sp>
            <p:nvSpPr>
              <p:cNvPr id="5143" name="직사각형 44"/>
              <p:cNvSpPr>
                <a:spLocks noChangeArrowheads="1"/>
              </p:cNvSpPr>
              <p:nvPr/>
            </p:nvSpPr>
            <p:spPr bwMode="auto">
              <a:xfrm>
                <a:off x="5923672" y="7585382"/>
                <a:ext cx="271938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포맵의 제휴병원을 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예약 시 동물병원에서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진단서 등록, 관리</a:t>
                </a:r>
              </a:p>
            </p:txBody>
          </p:sp>
        </p:grpSp>
        <p:grpSp>
          <p:nvGrpSpPr>
            <p:cNvPr id="5129" name="그룹 19"/>
            <p:cNvGrpSpPr>
              <a:grpSpLocks/>
            </p:cNvGrpSpPr>
            <p:nvPr/>
          </p:nvGrpSpPr>
          <p:grpSpPr bwMode="auto">
            <a:xfrm>
              <a:off x="9135498" y="6223000"/>
              <a:ext cx="3833101" cy="2808932"/>
              <a:chOff x="9156399" y="6223000"/>
              <a:chExt cx="3833101" cy="2808932"/>
            </a:xfrm>
          </p:grpSpPr>
          <p:grpSp>
            <p:nvGrpSpPr>
              <p:cNvPr id="5136" name="그룹 48"/>
              <p:cNvGrpSpPr>
                <a:grpSpLocks/>
              </p:cNvGrpSpPr>
              <p:nvPr/>
            </p:nvGrpSpPr>
            <p:grpSpPr bwMode="auto">
              <a:xfrm>
                <a:off x="10755449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53" name="Oval 1"/>
                <p:cNvSpPr>
                  <a:spLocks/>
                </p:cNvSpPr>
                <p:nvPr/>
              </p:nvSpPr>
              <p:spPr bwMode="auto">
                <a:xfrm>
                  <a:off x="3142122" y="6223000"/>
                  <a:ext cx="635052" cy="635146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40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ko-KR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</a:t>
                  </a:r>
                  <a:r>
                    <a:rPr lang="en-US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3</a:t>
                  </a:r>
                  <a:endParaRPr lang="ko-KR" altLang="ko-KR" sz="2600" b="1">
                    <a:solidFill>
                      <a:srgbClr val="FFFFFF"/>
                    </a:solidFill>
                    <a:latin typeface="Helvetica" panose="020B0604020202020204" pitchFamily="34" charset="0"/>
                    <a:ea typeface="굴림" panose="020B0600000101010101" pitchFamily="50" charset="-127"/>
                    <a:sym typeface="Helvetica" panose="020B0604020202020204" pitchFamily="34" charset="0"/>
                  </a:endParaRPr>
                </a:p>
              </p:txBody>
            </p:sp>
          </p:grpSp>
          <p:sp>
            <p:nvSpPr>
              <p:cNvPr id="5137" name="직사각형 50"/>
              <p:cNvSpPr>
                <a:spLocks noChangeArrowheads="1"/>
              </p:cNvSpPr>
              <p:nvPr/>
            </p:nvSpPr>
            <p:spPr bwMode="auto">
              <a:xfrm>
                <a:off x="9156399" y="7058233"/>
                <a:ext cx="3833101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500" b="1">
                    <a:solidFill>
                      <a:srgbClr val="575F58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반려인들을 위한 커뮤니티</a:t>
                </a:r>
              </a:p>
            </p:txBody>
          </p:sp>
          <p:sp>
            <p:nvSpPr>
              <p:cNvPr id="5138" name="직사각형 51"/>
              <p:cNvSpPr>
                <a:spLocks noChangeArrowheads="1"/>
              </p:cNvSpPr>
              <p:nvPr/>
            </p:nvSpPr>
            <p:spPr bwMode="auto">
              <a:xfrm>
                <a:off x="9713255" y="7585382"/>
                <a:ext cx="271938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자유게시판, </a:t>
                </a:r>
                <a:endParaRPr lang="en-US" altLang="ko-KR" sz="2200" b="1">
                  <a:solidFill>
                    <a:srgbClr val="A9A9A9"/>
                  </a:solidFill>
                  <a:latin typeface="넥슨Lv1고딕 OTF Light" panose="00000300000000000000" pitchFamily="50" charset="-127"/>
                  <a:ea typeface="넥슨Lv1고딕 OTF Light" panose="00000300000000000000" pitchFamily="50" charset="-127"/>
                  <a:sym typeface="Helvetica" panose="020B0604020202020204" pitchFamily="34" charset="0"/>
                </a:endParaRP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나눔게시판을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이용해 소통, 중고거래</a:t>
                </a:r>
              </a:p>
            </p:txBody>
          </p:sp>
        </p:grpSp>
        <p:grpSp>
          <p:nvGrpSpPr>
            <p:cNvPr id="5130" name="그룹 20"/>
            <p:cNvGrpSpPr>
              <a:grpSpLocks/>
            </p:cNvGrpSpPr>
            <p:nvPr/>
          </p:nvGrpSpPr>
          <p:grpSpPr bwMode="auto">
            <a:xfrm>
              <a:off x="13115900" y="6223000"/>
              <a:ext cx="3169457" cy="2470378"/>
              <a:chOff x="13115900" y="6223000"/>
              <a:chExt cx="3169457" cy="2470378"/>
            </a:xfrm>
          </p:grpSpPr>
          <p:grpSp>
            <p:nvGrpSpPr>
              <p:cNvPr id="5131" name="그룹 55"/>
              <p:cNvGrpSpPr>
                <a:grpSpLocks/>
              </p:cNvGrpSpPr>
              <p:nvPr/>
            </p:nvGrpSpPr>
            <p:grpSpPr bwMode="auto">
              <a:xfrm>
                <a:off x="14383128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60" name="Oval 1"/>
                <p:cNvSpPr>
                  <a:spLocks/>
                </p:cNvSpPr>
                <p:nvPr/>
              </p:nvSpPr>
              <p:spPr bwMode="auto">
                <a:xfrm>
                  <a:off x="3141913" y="6223000"/>
                  <a:ext cx="635051" cy="635145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35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en-US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04</a:t>
                  </a:r>
                  <a:endParaRPr lang="ko-KR" altLang="ko-KR" sz="2600" b="1">
                    <a:solidFill>
                      <a:srgbClr val="FFFFFF"/>
                    </a:solidFill>
                    <a:latin typeface="Helvetica" panose="020B0604020202020204" pitchFamily="34" charset="0"/>
                    <a:ea typeface="굴림" panose="020B0600000101010101" pitchFamily="50" charset="-127"/>
                    <a:sym typeface="Helvetica" panose="020B0604020202020204" pitchFamily="34" charset="0"/>
                  </a:endParaRPr>
                </a:p>
              </p:txBody>
            </p:sp>
          </p:grpSp>
          <p:sp>
            <p:nvSpPr>
              <p:cNvPr id="5132" name="직사각형 57"/>
              <p:cNvSpPr>
                <a:spLocks noChangeArrowheads="1"/>
              </p:cNvSpPr>
              <p:nvPr/>
            </p:nvSpPr>
            <p:spPr bwMode="auto">
              <a:xfrm>
                <a:off x="13115900" y="7058233"/>
                <a:ext cx="3169457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500" b="1">
                    <a:solidFill>
                      <a:srgbClr val="575F58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반려동물,수의사 관리</a:t>
                </a:r>
              </a:p>
            </p:txBody>
          </p:sp>
          <p:sp>
            <p:nvSpPr>
              <p:cNvPr id="5133" name="직사각형 58"/>
              <p:cNvSpPr>
                <a:spLocks noChangeArrowheads="1"/>
              </p:cNvSpPr>
              <p:nvPr/>
            </p:nvSpPr>
            <p:spPr bwMode="auto">
              <a:xfrm>
                <a:off x="13340934" y="7585382"/>
                <a:ext cx="2719388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회원이 반려동물과 수의사를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등록 관리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3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47" name="그룹 14"/>
          <p:cNvGrpSpPr>
            <a:grpSpLocks/>
          </p:cNvGrpSpPr>
          <p:nvPr/>
        </p:nvGrpSpPr>
        <p:grpSpPr bwMode="auto">
          <a:xfrm>
            <a:off x="574675" y="3540125"/>
            <a:ext cx="17138650" cy="5203825"/>
            <a:chOff x="541090" y="3540125"/>
            <a:chExt cx="17137263" cy="5203775"/>
          </a:xfrm>
        </p:grpSpPr>
        <p:grpSp>
          <p:nvGrpSpPr>
            <p:cNvPr id="6155" name="그룹 9"/>
            <p:cNvGrpSpPr>
              <a:grpSpLocks/>
            </p:cNvGrpSpPr>
            <p:nvPr/>
          </p:nvGrpSpPr>
          <p:grpSpPr bwMode="auto">
            <a:xfrm>
              <a:off x="3365184" y="3540125"/>
              <a:ext cx="3086743" cy="4865221"/>
              <a:chOff x="3221510" y="3540125"/>
              <a:chExt cx="3086743" cy="4865221"/>
            </a:xfrm>
          </p:grpSpPr>
          <p:sp>
            <p:nvSpPr>
              <p:cNvPr id="6176" name="Text Box 2" descr="Object 9"/>
              <p:cNvSpPr txBox="1">
                <a:spLocks/>
              </p:cNvSpPr>
              <p:nvPr/>
            </p:nvSpPr>
            <p:spPr bwMode="auto">
              <a:xfrm>
                <a:off x="3520281" y="6438900"/>
                <a:ext cx="2489200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김혜지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77" name="Picture 12" descr="그림 9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8525" y="3540125"/>
                <a:ext cx="2652713" cy="2662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78" name="Text Box 15" descr="TextBox 10"/>
              <p:cNvSpPr txBox="1">
                <a:spLocks/>
              </p:cNvSpPr>
              <p:nvPr/>
            </p:nvSpPr>
            <p:spPr bwMode="auto">
              <a:xfrm>
                <a:off x="3221510" y="6958796"/>
                <a:ext cx="3086743" cy="144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반려동물-수의사 프로필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아이디 비밀번호 찾기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UI 관련 전반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6156" name="그룹 10"/>
            <p:cNvGrpSpPr>
              <a:grpSpLocks/>
            </p:cNvGrpSpPr>
            <p:nvPr/>
          </p:nvGrpSpPr>
          <p:grpSpPr bwMode="auto">
            <a:xfrm>
              <a:off x="6556633" y="3562350"/>
              <a:ext cx="2654300" cy="3827333"/>
              <a:chOff x="6286500" y="3562350"/>
              <a:chExt cx="2654300" cy="3827333"/>
            </a:xfrm>
          </p:grpSpPr>
          <p:sp>
            <p:nvSpPr>
              <p:cNvPr id="6173" name="Text Box 3" descr="Object 9"/>
              <p:cNvSpPr txBox="1">
                <a:spLocks/>
              </p:cNvSpPr>
              <p:nvPr/>
            </p:nvSpPr>
            <p:spPr bwMode="auto">
              <a:xfrm>
                <a:off x="6368256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이영호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74" name="Picture 9" descr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0" y="3562350"/>
                <a:ext cx="2654300" cy="2640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75" name="Text Box 16" descr="TextBox 10"/>
              <p:cNvSpPr txBox="1">
                <a:spLocks/>
              </p:cNvSpPr>
              <p:nvPr/>
            </p:nvSpPr>
            <p:spPr bwMode="auto">
              <a:xfrm>
                <a:off x="6410116" y="6958796"/>
                <a:ext cx="2407069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관리자 페이지 전반</a:t>
                </a:r>
              </a:p>
            </p:txBody>
          </p:sp>
        </p:grpSp>
        <p:grpSp>
          <p:nvGrpSpPr>
            <p:cNvPr id="6157" name="그룹 11"/>
            <p:cNvGrpSpPr>
              <a:grpSpLocks/>
            </p:cNvGrpSpPr>
            <p:nvPr/>
          </p:nvGrpSpPr>
          <p:grpSpPr bwMode="auto">
            <a:xfrm>
              <a:off x="9315639" y="3576638"/>
              <a:ext cx="2652712" cy="4151599"/>
              <a:chOff x="9183688" y="3576638"/>
              <a:chExt cx="2652712" cy="4151599"/>
            </a:xfrm>
          </p:grpSpPr>
          <p:sp>
            <p:nvSpPr>
              <p:cNvPr id="6170" name="Text Box 4" descr="Object 9"/>
              <p:cNvSpPr txBox="1">
                <a:spLocks/>
              </p:cNvSpPr>
              <p:nvPr/>
            </p:nvSpPr>
            <p:spPr bwMode="auto">
              <a:xfrm>
                <a:off x="9264650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지은혜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71" name="Picture 10" descr="그림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3688" y="3576638"/>
                <a:ext cx="2652712" cy="262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72" name="Text Box 17" descr="TextBox 10"/>
              <p:cNvSpPr txBox="1">
                <a:spLocks/>
              </p:cNvSpPr>
              <p:nvPr/>
            </p:nvSpPr>
            <p:spPr bwMode="auto">
              <a:xfrm>
                <a:off x="9619095" y="6958796"/>
                <a:ext cx="1781898" cy="769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나눔게시판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보호소 페이지</a:t>
                </a:r>
              </a:p>
            </p:txBody>
          </p:sp>
        </p:grpSp>
        <p:grpSp>
          <p:nvGrpSpPr>
            <p:cNvPr id="6158" name="그룹 12"/>
            <p:cNvGrpSpPr>
              <a:grpSpLocks/>
            </p:cNvGrpSpPr>
            <p:nvPr/>
          </p:nvGrpSpPr>
          <p:grpSpPr bwMode="auto">
            <a:xfrm>
              <a:off x="12073057" y="3576638"/>
              <a:ext cx="2654300" cy="4490154"/>
              <a:chOff x="12055475" y="3576638"/>
              <a:chExt cx="2654300" cy="4490154"/>
            </a:xfrm>
          </p:grpSpPr>
          <p:sp>
            <p:nvSpPr>
              <p:cNvPr id="6167" name="Text Box 5" descr="Object 9"/>
              <p:cNvSpPr txBox="1">
                <a:spLocks/>
              </p:cNvSpPr>
              <p:nvPr/>
            </p:nvSpPr>
            <p:spPr bwMode="auto">
              <a:xfrm>
                <a:off x="12137231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최실비아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68" name="Picture 8" descr="그림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5475" y="3576638"/>
                <a:ext cx="2654300" cy="262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69" name="Text Box 18" descr="TextBox 10"/>
              <p:cNvSpPr txBox="1">
                <a:spLocks/>
              </p:cNvSpPr>
              <p:nvPr/>
            </p:nvSpPr>
            <p:spPr bwMode="auto">
              <a:xfrm>
                <a:off x="12527744" y="6958796"/>
                <a:ext cx="1709763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중복체크기능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주소검색 API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6159" name="그룹 13"/>
            <p:cNvGrpSpPr>
              <a:grpSpLocks/>
            </p:cNvGrpSpPr>
            <p:nvPr/>
          </p:nvGrpSpPr>
          <p:grpSpPr bwMode="auto">
            <a:xfrm>
              <a:off x="14832061" y="3540125"/>
              <a:ext cx="2846292" cy="5203775"/>
              <a:chOff x="14832061" y="3540125"/>
              <a:chExt cx="2846292" cy="5203775"/>
            </a:xfrm>
          </p:grpSpPr>
          <p:sp>
            <p:nvSpPr>
              <p:cNvPr id="6164" name="Text Box 6" descr="Object 9"/>
              <p:cNvSpPr txBox="1">
                <a:spLocks/>
              </p:cNvSpPr>
              <p:nvPr/>
            </p:nvSpPr>
            <p:spPr bwMode="auto">
              <a:xfrm>
                <a:off x="15009814" y="6438900"/>
                <a:ext cx="2490787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최재석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65" name="Picture 7" descr="그림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28851" y="3540125"/>
                <a:ext cx="2652713" cy="2662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66" name="Text Box 19" descr="TextBox 10"/>
              <p:cNvSpPr txBox="1">
                <a:spLocks/>
              </p:cNvSpPr>
              <p:nvPr/>
            </p:nvSpPr>
            <p:spPr bwMode="auto">
              <a:xfrm>
                <a:off x="14832061" y="6958796"/>
                <a:ext cx="2846292" cy="1785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지도기능과 공공데이터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시큐리티 로그인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회원탈퇴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서버 배포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회원기능 전반</a:t>
                </a:r>
              </a:p>
            </p:txBody>
          </p:sp>
        </p:grpSp>
        <p:grpSp>
          <p:nvGrpSpPr>
            <p:cNvPr id="6160" name="그룹 8"/>
            <p:cNvGrpSpPr>
              <a:grpSpLocks/>
            </p:cNvGrpSpPr>
            <p:nvPr/>
          </p:nvGrpSpPr>
          <p:grpSpPr bwMode="auto">
            <a:xfrm>
              <a:off x="541090" y="3540125"/>
              <a:ext cx="2719388" cy="5203775"/>
              <a:chOff x="541090" y="3540125"/>
              <a:chExt cx="2719388" cy="5203775"/>
            </a:xfrm>
          </p:grpSpPr>
          <p:sp>
            <p:nvSpPr>
              <p:cNvPr id="6161" name="Text Box 1" descr="Object 9"/>
              <p:cNvSpPr txBox="1">
                <a:spLocks/>
              </p:cNvSpPr>
              <p:nvPr/>
            </p:nvSpPr>
            <p:spPr bwMode="auto">
              <a:xfrm>
                <a:off x="655390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3D3D3F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고결</a:t>
                </a:r>
                <a:endParaRPr lang="ko-KR" altLang="ko-KR" sz="2200">
                  <a:solidFill>
                    <a:srgbClr val="3D3D3F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62" name="Picture 11" descr="그림 2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634" y="3540125"/>
                <a:ext cx="2654300" cy="2662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63" name="직사각형 49"/>
              <p:cNvSpPr>
                <a:spLocks noChangeArrowheads="1"/>
              </p:cNvSpPr>
              <p:nvPr/>
            </p:nvSpPr>
            <p:spPr bwMode="auto">
              <a:xfrm>
                <a:off x="541090" y="6958796"/>
                <a:ext cx="2719388" cy="1785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예약기능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자유게시판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좋아요기능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회원 프로필사진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게시판기능 전반</a:t>
                </a:r>
              </a:p>
            </p:txBody>
          </p:sp>
        </p:grpSp>
      </p:grpSp>
      <p:grpSp>
        <p:nvGrpSpPr>
          <p:cNvPr id="6148" name="그룹 87"/>
          <p:cNvGrpSpPr>
            <a:grpSpLocks/>
          </p:cNvGrpSpPr>
          <p:nvPr/>
        </p:nvGrpSpPr>
        <p:grpSpPr bwMode="auto">
          <a:xfrm>
            <a:off x="-412750" y="347663"/>
            <a:ext cx="19113500" cy="985837"/>
            <a:chOff x="-412750" y="347992"/>
            <a:chExt cx="19113500" cy="984885"/>
          </a:xfrm>
        </p:grpSpPr>
        <p:sp>
          <p:nvSpPr>
            <p:cNvPr id="6149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6150" name="Text Box 6" descr="Object 10"/>
            <p:cNvSpPr txBox="1">
              <a:spLocks/>
            </p:cNvSpPr>
            <p:nvPr/>
          </p:nvSpPr>
          <p:spPr bwMode="auto">
            <a:xfrm>
              <a:off x="889000" y="347992"/>
              <a:ext cx="30321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6151" name="Text Box 7" descr="Object 10"/>
            <p:cNvSpPr txBox="1">
              <a:spLocks/>
            </p:cNvSpPr>
            <p:nvPr/>
          </p:nvSpPr>
          <p:spPr bwMode="auto">
            <a:xfrm>
              <a:off x="4257675" y="429419"/>
              <a:ext cx="3033713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6152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6153" name="Text Box 9" descr="Object 10"/>
            <p:cNvSpPr txBox="1">
              <a:spLocks/>
            </p:cNvSpPr>
            <p:nvPr/>
          </p:nvSpPr>
          <p:spPr bwMode="auto">
            <a:xfrm>
              <a:off x="10995025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6154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807325" y="2400300"/>
            <a:ext cx="2341563" cy="762000"/>
          </a:xfrm>
          <a:prstGeom prst="roundRect">
            <a:avLst/>
          </a:prstGeom>
          <a:solidFill>
            <a:srgbClr val="FAF6EC"/>
          </a:solidFill>
          <a:ln>
            <a:solidFill>
              <a:srgbClr val="AF6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defRPr/>
            </a:pPr>
            <a:r>
              <a:rPr lang="en-US" altLang="ko-KR" sz="2500" b="1" dirty="0" err="1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PawMap</a:t>
            </a:r>
            <a:endParaRPr lang="ko-KR" altLang="en-US" sz="2500" b="1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4" name="꺾인 연결선 3"/>
          <p:cNvCxnSpPr>
            <a:stCxn id="41" idx="0"/>
            <a:endCxn id="6" idx="2"/>
          </p:cNvCxnSpPr>
          <p:nvPr/>
        </p:nvCxnSpPr>
        <p:spPr>
          <a:xfrm rot="5400000" flipH="1" flipV="1">
            <a:off x="4970463" y="20637"/>
            <a:ext cx="865188" cy="7148513"/>
          </a:xfrm>
          <a:prstGeom prst="bentConnector3">
            <a:avLst/>
          </a:prstGeom>
          <a:ln>
            <a:solidFill>
              <a:srgbClr val="AF6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42" idx="0"/>
            <a:endCxn id="6" idx="2"/>
          </p:cNvCxnSpPr>
          <p:nvPr/>
        </p:nvCxnSpPr>
        <p:spPr>
          <a:xfrm rot="5400000" flipH="1" flipV="1">
            <a:off x="7693025" y="2727325"/>
            <a:ext cx="849313" cy="1719263"/>
          </a:xfrm>
          <a:prstGeom prst="bentConnector3">
            <a:avLst>
              <a:gd name="adj1" fmla="val 48597"/>
            </a:avLst>
          </a:prstGeom>
          <a:ln>
            <a:solidFill>
              <a:srgbClr val="AF6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43" idx="0"/>
            <a:endCxn id="6" idx="2"/>
          </p:cNvCxnSpPr>
          <p:nvPr/>
        </p:nvCxnSpPr>
        <p:spPr>
          <a:xfrm rot="16200000" flipV="1">
            <a:off x="11259344" y="880269"/>
            <a:ext cx="865188" cy="5429250"/>
          </a:xfrm>
          <a:prstGeom prst="bentConnector3">
            <a:avLst>
              <a:gd name="adj1" fmla="val 50000"/>
            </a:avLst>
          </a:prstGeom>
          <a:ln>
            <a:solidFill>
              <a:srgbClr val="AF6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4" name="그룹 94"/>
          <p:cNvGrpSpPr>
            <a:grpSpLocks/>
          </p:cNvGrpSpPr>
          <p:nvPr/>
        </p:nvGrpSpPr>
        <p:grpSpPr bwMode="auto">
          <a:xfrm>
            <a:off x="658813" y="4011613"/>
            <a:ext cx="16638587" cy="5780087"/>
            <a:chOff x="658656" y="4011051"/>
            <a:chExt cx="16638744" cy="5780649"/>
          </a:xfrm>
        </p:grpSpPr>
        <p:grpSp>
          <p:nvGrpSpPr>
            <p:cNvPr id="7183" name="그룹 93"/>
            <p:cNvGrpSpPr>
              <a:grpSpLocks/>
            </p:cNvGrpSpPr>
            <p:nvPr/>
          </p:nvGrpSpPr>
          <p:grpSpPr bwMode="auto">
            <a:xfrm>
              <a:off x="658656" y="4027796"/>
              <a:ext cx="2340287" cy="5763904"/>
              <a:chOff x="658656" y="4027796"/>
              <a:chExt cx="2340287" cy="57639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658656" y="4028515"/>
                <a:ext cx="2339997" cy="762074"/>
              </a:xfrm>
              <a:prstGeom prst="roundRect">
                <a:avLst/>
              </a:prstGeom>
              <a:solidFill>
                <a:srgbClr val="FAF6EC"/>
              </a:solidFill>
              <a:ln>
                <a:solidFill>
                  <a:srgbClr val="FDD5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>
                  <a:defRPr/>
                </a:pPr>
                <a:r>
                  <a:rPr lang="ko-KR" altLang="en-US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공통 </a:t>
                </a:r>
                <a:r>
                  <a:rPr lang="en-US" altLang="ko-KR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/ DB</a:t>
                </a:r>
                <a:endParaRPr lang="ko-KR" altLang="en-US" sz="2500" b="1" dirty="0">
                  <a:solidFill>
                    <a:schemeClr val="tx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1828654" y="4790589"/>
                <a:ext cx="0" cy="506462"/>
              </a:xfrm>
              <a:prstGeom prst="line">
                <a:avLst/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26" name="그룹 79"/>
              <p:cNvGrpSpPr>
                <a:grpSpLocks/>
              </p:cNvGrpSpPr>
              <p:nvPr/>
            </p:nvGrpSpPr>
            <p:grpSpPr bwMode="auto">
              <a:xfrm>
                <a:off x="658656" y="5297156"/>
                <a:ext cx="2340287" cy="1253696"/>
                <a:chOff x="658656" y="5356533"/>
                <a:chExt cx="2340287" cy="1253696"/>
              </a:xfrm>
            </p:grpSpPr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658656" y="5356428"/>
                  <a:ext cx="2339997" cy="1254247"/>
                </a:xfrm>
                <a:prstGeom prst="roundRect">
                  <a:avLst/>
                </a:prstGeom>
                <a:solidFill>
                  <a:srgbClr val="FAF6EC"/>
                </a:solidFill>
                <a:ln>
                  <a:solidFill>
                    <a:srgbClr val="ECC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>
                    <a:defRPr/>
                  </a:pPr>
                  <a:endParaRPr lang="ko-KR" altLang="en-US" sz="2500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pic>
              <p:nvPicPr>
                <p:cNvPr id="7234" name="그림 52"/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19" t="28935" r="9634" b="35510"/>
                <a:stretch>
                  <a:fillRect/>
                </a:stretch>
              </p:blipFill>
              <p:spPr bwMode="auto">
                <a:xfrm>
                  <a:off x="1160232" y="5502839"/>
                  <a:ext cx="1337135" cy="9610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27" name="그룹 80"/>
              <p:cNvGrpSpPr>
                <a:grpSpLocks/>
              </p:cNvGrpSpPr>
              <p:nvPr/>
            </p:nvGrpSpPr>
            <p:grpSpPr bwMode="auto">
              <a:xfrm>
                <a:off x="658656" y="6917580"/>
                <a:ext cx="2340287" cy="1253696"/>
                <a:chOff x="658656" y="6422945"/>
                <a:chExt cx="2340287" cy="1253696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658656" y="6423411"/>
                  <a:ext cx="2339997" cy="1252660"/>
                </a:xfrm>
                <a:prstGeom prst="roundRect">
                  <a:avLst/>
                </a:prstGeom>
                <a:solidFill>
                  <a:srgbClr val="FAF6EC"/>
                </a:solidFill>
                <a:ln>
                  <a:solidFill>
                    <a:srgbClr val="ECC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>
                    <a:defRPr/>
                  </a:pPr>
                  <a:endParaRPr lang="ko-KR" altLang="en-US" sz="2500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pic>
              <p:nvPicPr>
                <p:cNvPr id="7232" name="Picture 2" descr="mysql logo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1156" y="6590162"/>
                  <a:ext cx="1675286" cy="919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28" name="그룹 81"/>
              <p:cNvGrpSpPr>
                <a:grpSpLocks/>
              </p:cNvGrpSpPr>
              <p:nvPr/>
            </p:nvGrpSpPr>
            <p:grpSpPr bwMode="auto">
              <a:xfrm>
                <a:off x="658656" y="8538004"/>
                <a:ext cx="2340287" cy="1253696"/>
                <a:chOff x="658656" y="7733048"/>
                <a:chExt cx="2340287" cy="1253696"/>
              </a:xfrm>
            </p:grpSpPr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658656" y="7732497"/>
                  <a:ext cx="2339997" cy="1254247"/>
                </a:xfrm>
                <a:prstGeom prst="roundRect">
                  <a:avLst/>
                </a:prstGeom>
                <a:solidFill>
                  <a:srgbClr val="FAF6EC"/>
                </a:solidFill>
                <a:ln>
                  <a:solidFill>
                    <a:srgbClr val="ECC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>
                    <a:defRPr/>
                  </a:pPr>
                  <a:endParaRPr lang="ko-KR" altLang="en-US" sz="2500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pic>
              <p:nvPicPr>
                <p:cNvPr id="7230" name="Picture 6" descr="STS 메모리설정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7345" y="7749173"/>
                  <a:ext cx="1102908" cy="12214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184" name="그룹 92"/>
            <p:cNvGrpSpPr>
              <a:grpSpLocks/>
            </p:cNvGrpSpPr>
            <p:nvPr/>
          </p:nvGrpSpPr>
          <p:grpSpPr bwMode="auto">
            <a:xfrm>
              <a:off x="4366620" y="4011051"/>
              <a:ext cx="5781551" cy="5780649"/>
              <a:chOff x="4099920" y="4011051"/>
              <a:chExt cx="5781551" cy="5780649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5821257" y="4011051"/>
                <a:ext cx="2339997" cy="762074"/>
              </a:xfrm>
              <a:prstGeom prst="roundRect">
                <a:avLst/>
              </a:prstGeom>
              <a:solidFill>
                <a:srgbClr val="FAF6EC"/>
              </a:solidFill>
              <a:ln>
                <a:solidFill>
                  <a:srgbClr val="FDD5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>
                  <a:defRPr/>
                </a:pPr>
                <a:r>
                  <a:rPr lang="en-US" altLang="ko-KR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Front - end</a:t>
                </a:r>
                <a:endParaRPr lang="ko-KR" altLang="en-US" sz="2500" b="1" dirty="0">
                  <a:solidFill>
                    <a:schemeClr val="tx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cxnSp>
            <p:nvCxnSpPr>
              <p:cNvPr id="48" name="꺾인 연결선 47"/>
              <p:cNvCxnSpPr>
                <a:stCxn id="17" idx="0"/>
                <a:endCxn id="42" idx="2"/>
              </p:cNvCxnSpPr>
              <p:nvPr/>
            </p:nvCxnSpPr>
            <p:spPr>
              <a:xfrm rot="5400000" flipH="1" flipV="1">
                <a:off x="5868859" y="4174655"/>
                <a:ext cx="523926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꺾인 연결선 48"/>
              <p:cNvCxnSpPr>
                <a:stCxn id="22" idx="0"/>
                <a:endCxn id="42" idx="2"/>
              </p:cNvCxnSpPr>
              <p:nvPr/>
            </p:nvCxnSpPr>
            <p:spPr>
              <a:xfrm rot="16200000" flipV="1">
                <a:off x="7589725" y="4174655"/>
                <a:ext cx="523926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05" name="그룹 83"/>
              <p:cNvGrpSpPr>
                <a:grpSpLocks/>
              </p:cNvGrpSpPr>
              <p:nvPr/>
            </p:nvGrpSpPr>
            <p:grpSpPr bwMode="auto">
              <a:xfrm>
                <a:off x="4099920" y="5297156"/>
                <a:ext cx="5781551" cy="4494544"/>
                <a:chOff x="4099920" y="5297156"/>
                <a:chExt cx="5781551" cy="4494544"/>
              </a:xfrm>
            </p:grpSpPr>
            <p:grpSp>
              <p:nvGrpSpPr>
                <p:cNvPr id="7206" name="그룹 26"/>
                <p:cNvGrpSpPr>
                  <a:grpSpLocks/>
                </p:cNvGrpSpPr>
                <p:nvPr/>
              </p:nvGrpSpPr>
              <p:grpSpPr bwMode="auto">
                <a:xfrm>
                  <a:off x="7541184" y="6917580"/>
                  <a:ext cx="2340287" cy="1253696"/>
                  <a:chOff x="7492128" y="6174596"/>
                  <a:chExt cx="2340287" cy="1253696"/>
                </a:xfrm>
              </p:grpSpPr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7493068" y="6175062"/>
                    <a:ext cx="2339997" cy="1252660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23" name="Picture 2" descr="2541853857EA02BC16.gif (800×800)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68231" y="6307404"/>
                    <a:ext cx="988080" cy="9880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07" name="그룹 30"/>
                <p:cNvGrpSpPr>
                  <a:grpSpLocks/>
                </p:cNvGrpSpPr>
                <p:nvPr/>
              </p:nvGrpSpPr>
              <p:grpSpPr bwMode="auto">
                <a:xfrm>
                  <a:off x="4099920" y="6917580"/>
                  <a:ext cx="2340287" cy="1253696"/>
                  <a:chOff x="4075392" y="6196481"/>
                  <a:chExt cx="2340287" cy="1253696"/>
                </a:xfrm>
              </p:grpSpPr>
              <p:sp>
                <p:nvSpPr>
                  <p:cNvPr id="18" name="모서리가 둥근 직사각형 17"/>
                  <p:cNvSpPr/>
                  <p:nvPr/>
                </p:nvSpPr>
                <p:spPr>
                  <a:xfrm>
                    <a:off x="4075863" y="6196947"/>
                    <a:ext cx="2339997" cy="1252660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21" name="그림 58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45" t="18591" r="67688" b="8331"/>
                  <a:stretch>
                    <a:fillRect/>
                  </a:stretch>
                </p:blipFill>
                <p:spPr bwMode="auto">
                  <a:xfrm>
                    <a:off x="4876313" y="6300264"/>
                    <a:ext cx="738444" cy="10461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08" name="그룹 28"/>
                <p:cNvGrpSpPr>
                  <a:grpSpLocks/>
                </p:cNvGrpSpPr>
                <p:nvPr/>
              </p:nvGrpSpPr>
              <p:grpSpPr bwMode="auto">
                <a:xfrm>
                  <a:off x="4099920" y="8538004"/>
                  <a:ext cx="2340287" cy="1253696"/>
                  <a:chOff x="4075392" y="7320561"/>
                  <a:chExt cx="2340287" cy="1253696"/>
                </a:xfrm>
              </p:grpSpPr>
              <p:sp>
                <p:nvSpPr>
                  <p:cNvPr id="19" name="모서리가 둥근 직사각형 18"/>
                  <p:cNvSpPr/>
                  <p:nvPr/>
                </p:nvSpPr>
                <p:spPr>
                  <a:xfrm>
                    <a:off x="4075863" y="7320010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9" name="그림 59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404" t="3305" r="37209" b="25529"/>
                  <a:stretch>
                    <a:fillRect/>
                  </a:stretch>
                </p:blipFill>
                <p:spPr bwMode="auto">
                  <a:xfrm>
                    <a:off x="4860732" y="7430871"/>
                    <a:ext cx="769607" cy="10330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09" name="그룹 27"/>
                <p:cNvGrpSpPr>
                  <a:grpSpLocks/>
                </p:cNvGrpSpPr>
                <p:nvPr/>
              </p:nvGrpSpPr>
              <p:grpSpPr bwMode="auto">
                <a:xfrm>
                  <a:off x="7541184" y="5297156"/>
                  <a:ext cx="2340287" cy="1253696"/>
                  <a:chOff x="7492128" y="5310745"/>
                  <a:chExt cx="2340287" cy="1253696"/>
                </a:xfrm>
              </p:grpSpPr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7493068" y="5310640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7" name="Picture 6" descr="Bootstrap logo.sv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62641" y="5539450"/>
                    <a:ext cx="999261" cy="7962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10" name="그룹 31"/>
                <p:cNvGrpSpPr>
                  <a:grpSpLocks/>
                </p:cNvGrpSpPr>
                <p:nvPr/>
              </p:nvGrpSpPr>
              <p:grpSpPr bwMode="auto">
                <a:xfrm>
                  <a:off x="4099920" y="5297156"/>
                  <a:ext cx="2340287" cy="1253696"/>
                  <a:chOff x="4075392" y="5356533"/>
                  <a:chExt cx="2340287" cy="1253696"/>
                </a:xfrm>
              </p:grpSpPr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4075863" y="5356428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5" name="그림 62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383" t="19331" r="8051" b="5203"/>
                  <a:stretch>
                    <a:fillRect/>
                  </a:stretch>
                </p:blipFill>
                <p:spPr bwMode="auto">
                  <a:xfrm>
                    <a:off x="4885337" y="5456424"/>
                    <a:ext cx="720397" cy="10539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11" name="그룹 14"/>
                <p:cNvGrpSpPr>
                  <a:grpSpLocks/>
                </p:cNvGrpSpPr>
                <p:nvPr/>
              </p:nvGrpSpPr>
              <p:grpSpPr bwMode="auto">
                <a:xfrm>
                  <a:off x="7541184" y="8538004"/>
                  <a:ext cx="2340287" cy="1253696"/>
                  <a:chOff x="7451013" y="7247032"/>
                  <a:chExt cx="2340287" cy="1253696"/>
                </a:xfrm>
              </p:grpSpPr>
              <p:sp>
                <p:nvSpPr>
                  <p:cNvPr id="78" name="모서리가 둥근 직사각형 77"/>
                  <p:cNvSpPr/>
                  <p:nvPr/>
                </p:nvSpPr>
                <p:spPr>
                  <a:xfrm>
                    <a:off x="7451953" y="7246481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3" name="Picture 4" descr="파일:AJAX logo by gengns.svg - 위키백과, 우리 모두의 백과사전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88654" y="7474279"/>
                    <a:ext cx="1665005" cy="7992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7185" name="그룹 91"/>
            <p:cNvGrpSpPr>
              <a:grpSpLocks/>
            </p:cNvGrpSpPr>
            <p:nvPr/>
          </p:nvGrpSpPr>
          <p:grpSpPr bwMode="auto">
            <a:xfrm>
              <a:off x="11515848" y="4027796"/>
              <a:ext cx="5781552" cy="4143480"/>
              <a:chOff x="10959974" y="4027796"/>
              <a:chExt cx="5781552" cy="4143480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12680662" y="4028515"/>
                <a:ext cx="2339997" cy="762074"/>
              </a:xfrm>
              <a:prstGeom prst="roundRect">
                <a:avLst/>
              </a:prstGeom>
              <a:solidFill>
                <a:srgbClr val="FAF6EC"/>
              </a:solidFill>
              <a:ln>
                <a:solidFill>
                  <a:srgbClr val="FDD5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>
                  <a:defRPr/>
                </a:pPr>
                <a:r>
                  <a:rPr lang="en-US" altLang="ko-KR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Back - end</a:t>
                </a:r>
                <a:endParaRPr lang="ko-KR" altLang="en-US" sz="2500" b="1" dirty="0">
                  <a:solidFill>
                    <a:schemeClr val="tx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7187" name="그룹 82"/>
              <p:cNvGrpSpPr>
                <a:grpSpLocks/>
              </p:cNvGrpSpPr>
              <p:nvPr/>
            </p:nvGrpSpPr>
            <p:grpSpPr bwMode="auto">
              <a:xfrm>
                <a:off x="10959974" y="5297156"/>
                <a:ext cx="5781552" cy="2874120"/>
                <a:chOff x="10982448" y="5297156"/>
                <a:chExt cx="5781552" cy="2874120"/>
              </a:xfrm>
            </p:grpSpPr>
            <p:grpSp>
              <p:nvGrpSpPr>
                <p:cNvPr id="7190" name="그룹 12"/>
                <p:cNvGrpSpPr>
                  <a:grpSpLocks/>
                </p:cNvGrpSpPr>
                <p:nvPr/>
              </p:nvGrpSpPr>
              <p:grpSpPr bwMode="auto">
                <a:xfrm>
                  <a:off x="10982448" y="5297156"/>
                  <a:ext cx="2340287" cy="1253696"/>
                  <a:chOff x="10937501" y="5316093"/>
                  <a:chExt cx="2340287" cy="1253696"/>
                </a:xfrm>
              </p:grpSpPr>
              <p:sp>
                <p:nvSpPr>
                  <p:cNvPr id="24" name="모서리가 둥근 직사각형 23"/>
                  <p:cNvSpPr/>
                  <p:nvPr/>
                </p:nvSpPr>
                <p:spPr>
                  <a:xfrm>
                    <a:off x="10937323" y="5315988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01" name="Picture 4" descr="https://media.vlpt.us/images/galaxy/post/b501f325-1810-4e26-962e-e66ca0b94ca9/image.pn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96561" y="5465087"/>
                    <a:ext cx="1822167" cy="95570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91" name="그룹 11"/>
                <p:cNvGrpSpPr>
                  <a:grpSpLocks/>
                </p:cNvGrpSpPr>
                <p:nvPr/>
              </p:nvGrpSpPr>
              <p:grpSpPr bwMode="auto">
                <a:xfrm>
                  <a:off x="14423713" y="5297156"/>
                  <a:ext cx="2340287" cy="1253696"/>
                  <a:chOff x="13568349" y="5297156"/>
                  <a:chExt cx="2340287" cy="1253696"/>
                </a:xfrm>
              </p:grpSpPr>
              <p:sp>
                <p:nvSpPr>
                  <p:cNvPr id="79" name="모서리가 둥근 직사각형 78"/>
                  <p:cNvSpPr/>
                  <p:nvPr/>
                </p:nvSpPr>
                <p:spPr>
                  <a:xfrm>
                    <a:off x="13568639" y="5297051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199" name="Picture 8" descr="https://miro.medium.com/max/1260/1*zKnKunxf74dpaMMtcKrB9g.png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903755" y="5407262"/>
                    <a:ext cx="1669474" cy="10334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92" name="그룹 13"/>
                <p:cNvGrpSpPr>
                  <a:grpSpLocks/>
                </p:cNvGrpSpPr>
                <p:nvPr/>
              </p:nvGrpSpPr>
              <p:grpSpPr bwMode="auto">
                <a:xfrm>
                  <a:off x="10982448" y="6917580"/>
                  <a:ext cx="2340287" cy="1253696"/>
                  <a:chOff x="10867749" y="6717218"/>
                  <a:chExt cx="2340287" cy="1253696"/>
                </a:xfrm>
              </p:grpSpPr>
              <p:sp>
                <p:nvSpPr>
                  <p:cNvPr id="76" name="모서리가 둥근 직사각형 75"/>
                  <p:cNvSpPr/>
                  <p:nvPr/>
                </p:nvSpPr>
                <p:spPr>
                  <a:xfrm>
                    <a:off x="10867571" y="6716097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197" name="Picture 8" descr="Hello Spring Security | 토리맘의 한글라이즈 프로젝트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03453" y="6785469"/>
                    <a:ext cx="2068879" cy="11171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93" name="그룹 10"/>
                <p:cNvGrpSpPr>
                  <a:grpSpLocks/>
                </p:cNvGrpSpPr>
                <p:nvPr/>
              </p:nvGrpSpPr>
              <p:grpSpPr bwMode="auto">
                <a:xfrm>
                  <a:off x="14423713" y="6917580"/>
                  <a:ext cx="2340287" cy="1253696"/>
                  <a:chOff x="13606867" y="6940893"/>
                  <a:chExt cx="2340287" cy="1253696"/>
                </a:xfrm>
              </p:grpSpPr>
              <p:sp>
                <p:nvSpPr>
                  <p:cNvPr id="77" name="모서리가 둥근 직사각형 76"/>
                  <p:cNvSpPr/>
                  <p:nvPr/>
                </p:nvSpPr>
                <p:spPr>
                  <a:xfrm>
                    <a:off x="13607157" y="6939772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195" name="Picture 2" descr="MyBatis Logo Mark and WordMark Vertical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55768" y="6946499"/>
                    <a:ext cx="1242484" cy="12424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86" name="꺾인 연결선 85"/>
              <p:cNvCxnSpPr>
                <a:stCxn id="24" idx="0"/>
                <a:endCxn id="43" idx="2"/>
              </p:cNvCxnSpPr>
              <p:nvPr/>
            </p:nvCxnSpPr>
            <p:spPr>
              <a:xfrm rot="5400000" flipH="1" flipV="1">
                <a:off x="12736997" y="4183388"/>
                <a:ext cx="506462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 88"/>
              <p:cNvCxnSpPr>
                <a:stCxn id="79" idx="0"/>
                <a:endCxn id="43" idx="2"/>
              </p:cNvCxnSpPr>
              <p:nvPr/>
            </p:nvCxnSpPr>
            <p:spPr>
              <a:xfrm rot="16200000" flipV="1">
                <a:off x="14457863" y="4183388"/>
                <a:ext cx="506462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75" name="그룹 6"/>
          <p:cNvGrpSpPr>
            <a:grpSpLocks/>
          </p:cNvGrpSpPr>
          <p:nvPr/>
        </p:nvGrpSpPr>
        <p:grpSpPr bwMode="auto">
          <a:xfrm>
            <a:off x="-412750" y="325438"/>
            <a:ext cx="19113500" cy="990600"/>
            <a:chOff x="-412750" y="324644"/>
            <a:chExt cx="19113500" cy="990978"/>
          </a:xfrm>
        </p:grpSpPr>
        <p:sp>
          <p:nvSpPr>
            <p:cNvPr id="7177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7178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7179" name="Text Box 7" descr="Object 10"/>
            <p:cNvSpPr txBox="1">
              <a:spLocks/>
            </p:cNvSpPr>
            <p:nvPr/>
          </p:nvSpPr>
          <p:spPr bwMode="auto">
            <a:xfrm>
              <a:off x="4256881" y="324644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7180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7181" name="Text Box 9" descr="Object 10"/>
            <p:cNvSpPr txBox="1">
              <a:spLocks/>
            </p:cNvSpPr>
            <p:nvPr/>
          </p:nvSpPr>
          <p:spPr bwMode="auto">
            <a:xfrm>
              <a:off x="10995819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7182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pic>
        <p:nvPicPr>
          <p:cNvPr id="7176" name="Picture 1" descr="logositeico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2"/>
          <p:cNvGrpSpPr>
            <a:grpSpLocks/>
          </p:cNvGrpSpPr>
          <p:nvPr/>
        </p:nvGrpSpPr>
        <p:grpSpPr bwMode="auto">
          <a:xfrm>
            <a:off x="10669588" y="4300538"/>
            <a:ext cx="2154237" cy="2535237"/>
            <a:chOff x="9628713" y="6203776"/>
            <a:chExt cx="2154775" cy="2535592"/>
          </a:xfrm>
        </p:grpSpPr>
        <p:sp>
          <p:nvSpPr>
            <p:cNvPr id="31" name="타원 30"/>
            <p:cNvSpPr/>
            <p:nvPr/>
          </p:nvSpPr>
          <p:spPr>
            <a:xfrm>
              <a:off x="9628713" y="6337145"/>
              <a:ext cx="292173" cy="292141"/>
            </a:xfrm>
            <a:prstGeom prst="ellipse">
              <a:avLst/>
            </a:prstGeom>
            <a:solidFill>
              <a:srgbClr val="FD8A69"/>
            </a:solidFill>
            <a:ln>
              <a:solidFill>
                <a:srgbClr val="FC3F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19" name="TextBox 1"/>
            <p:cNvSpPr txBox="1">
              <a:spLocks noChangeArrowheads="1"/>
            </p:cNvSpPr>
            <p:nvPr/>
          </p:nvSpPr>
          <p:spPr bwMode="auto">
            <a:xfrm>
              <a:off x="10035113" y="6203776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HTML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9628713" y="6996049"/>
              <a:ext cx="292173" cy="292141"/>
            </a:xfrm>
            <a:prstGeom prst="ellipse">
              <a:avLst/>
            </a:prstGeom>
            <a:solidFill>
              <a:srgbClr val="82CBC4"/>
            </a:solidFill>
            <a:ln>
              <a:solidFill>
                <a:srgbClr val="4C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21" name="TextBox 1"/>
            <p:cNvSpPr txBox="1">
              <a:spLocks noChangeArrowheads="1"/>
            </p:cNvSpPr>
            <p:nvPr/>
          </p:nvSpPr>
          <p:spPr bwMode="auto">
            <a:xfrm>
              <a:off x="10035113" y="6862307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JavaScript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9628713" y="7654954"/>
              <a:ext cx="292173" cy="292141"/>
            </a:xfrm>
            <a:prstGeom prst="ellipse">
              <a:avLst/>
            </a:prstGeom>
            <a:solidFill>
              <a:srgbClr val="AFD485"/>
            </a:solidFill>
            <a:ln>
              <a:solidFill>
                <a:srgbClr val="80B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23" name="TextBox 1"/>
            <p:cNvSpPr txBox="1">
              <a:spLocks noChangeArrowheads="1"/>
            </p:cNvSpPr>
            <p:nvPr/>
          </p:nvSpPr>
          <p:spPr bwMode="auto">
            <a:xfrm>
              <a:off x="10035113" y="7520838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CSS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9628713" y="8313858"/>
              <a:ext cx="292173" cy="292141"/>
            </a:xfrm>
            <a:prstGeom prst="ellipse">
              <a:avLst/>
            </a:prstGeom>
            <a:solidFill>
              <a:srgbClr val="EDB534"/>
            </a:solidFill>
            <a:ln>
              <a:solidFill>
                <a:srgbClr val="C89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25" name="TextBox 1"/>
            <p:cNvSpPr txBox="1">
              <a:spLocks noChangeArrowheads="1"/>
            </p:cNvSpPr>
            <p:nvPr/>
          </p:nvSpPr>
          <p:spPr bwMode="auto">
            <a:xfrm>
              <a:off x="10035113" y="8179368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Java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grpSp>
        <p:nvGrpSpPr>
          <p:cNvPr id="8195" name="그룹 3"/>
          <p:cNvGrpSpPr>
            <a:grpSpLocks/>
          </p:cNvGrpSpPr>
          <p:nvPr/>
        </p:nvGrpSpPr>
        <p:grpSpPr bwMode="auto">
          <a:xfrm>
            <a:off x="3182938" y="2574925"/>
            <a:ext cx="4953000" cy="5619750"/>
            <a:chOff x="1736578" y="2757772"/>
            <a:chExt cx="4952669" cy="5620703"/>
          </a:xfrm>
        </p:grpSpPr>
        <p:grpSp>
          <p:nvGrpSpPr>
            <p:cNvPr id="8205" name="그룹 70"/>
            <p:cNvGrpSpPr>
              <a:grpSpLocks/>
            </p:cNvGrpSpPr>
            <p:nvPr/>
          </p:nvGrpSpPr>
          <p:grpSpPr bwMode="auto">
            <a:xfrm>
              <a:off x="1736578" y="2757772"/>
              <a:ext cx="4952669" cy="5620703"/>
              <a:chOff x="11729223" y="3018616"/>
              <a:chExt cx="4952669" cy="5620703"/>
            </a:xfrm>
          </p:grpSpPr>
          <p:grpSp>
            <p:nvGrpSpPr>
              <p:cNvPr id="8211" name="그룹 1002"/>
              <p:cNvGrpSpPr>
                <a:grpSpLocks/>
              </p:cNvGrpSpPr>
              <p:nvPr/>
            </p:nvGrpSpPr>
            <p:grpSpPr bwMode="auto">
              <a:xfrm>
                <a:off x="11831947" y="3455357"/>
                <a:ext cx="4747220" cy="4747220"/>
                <a:chOff x="11831947" y="3455357"/>
                <a:chExt cx="4747220" cy="4747220"/>
              </a:xfrm>
            </p:grpSpPr>
            <p:pic>
              <p:nvPicPr>
                <p:cNvPr id="8216" name="Object 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70744" y="1390581"/>
                  <a:ext cx="9494439" cy="9494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17" name="Object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31947" y="3455357"/>
                  <a:ext cx="4747220" cy="4747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212" name="Object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9223" y="3018616"/>
                <a:ext cx="4952669" cy="562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213" name="그룹 1003"/>
              <p:cNvGrpSpPr>
                <a:grpSpLocks/>
              </p:cNvGrpSpPr>
              <p:nvPr/>
            </p:nvGrpSpPr>
            <p:grpSpPr bwMode="auto">
              <a:xfrm>
                <a:off x="13203772" y="4827182"/>
                <a:ext cx="2003571" cy="2003571"/>
                <a:chOff x="13203772" y="4827182"/>
                <a:chExt cx="2003571" cy="2003571"/>
              </a:xfrm>
            </p:grpSpPr>
            <p:pic>
              <p:nvPicPr>
                <p:cNvPr id="8214" name="Object 1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201986" y="4071990"/>
                  <a:ext cx="4007142" cy="40071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15" name="Object 1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03772" y="4827182"/>
                  <a:ext cx="2003571" cy="20035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206" name="TextBox 1"/>
            <p:cNvSpPr txBox="1">
              <a:spLocks noChangeArrowheads="1"/>
            </p:cNvSpPr>
            <p:nvPr/>
          </p:nvSpPr>
          <p:spPr bwMode="auto">
            <a:xfrm>
              <a:off x="5240685" y="4678858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36.4%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07" name="TextBox 1"/>
            <p:cNvSpPr txBox="1">
              <a:spLocks noChangeArrowheads="1"/>
            </p:cNvSpPr>
            <p:nvPr/>
          </p:nvSpPr>
          <p:spPr bwMode="auto">
            <a:xfrm>
              <a:off x="3338725" y="5288123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Languages</a:t>
              </a:r>
              <a:endParaRPr lang="ko-KR" altLang="en-US" sz="3000" b="1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08" name="TextBox 1"/>
            <p:cNvSpPr txBox="1">
              <a:spLocks noChangeArrowheads="1"/>
            </p:cNvSpPr>
            <p:nvPr/>
          </p:nvSpPr>
          <p:spPr bwMode="auto">
            <a:xfrm>
              <a:off x="3709264" y="7072626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24.9%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09" name="TextBox 1"/>
            <p:cNvSpPr txBox="1">
              <a:spLocks noChangeArrowheads="1"/>
            </p:cNvSpPr>
            <p:nvPr/>
          </p:nvSpPr>
          <p:spPr bwMode="auto">
            <a:xfrm>
              <a:off x="1876295" y="5412761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24.7%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10" name="TextBox 1"/>
            <p:cNvSpPr txBox="1">
              <a:spLocks noChangeArrowheads="1"/>
            </p:cNvSpPr>
            <p:nvPr/>
          </p:nvSpPr>
          <p:spPr bwMode="auto">
            <a:xfrm>
              <a:off x="2819400" y="3620973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14%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pic>
        <p:nvPicPr>
          <p:cNvPr id="8196" name="Picture 1" descr="logosite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198" name="그룹 48"/>
          <p:cNvGrpSpPr>
            <a:grpSpLocks/>
          </p:cNvGrpSpPr>
          <p:nvPr/>
        </p:nvGrpSpPr>
        <p:grpSpPr bwMode="auto">
          <a:xfrm>
            <a:off x="-412750" y="325438"/>
            <a:ext cx="19113500" cy="990600"/>
            <a:chOff x="-412750" y="324644"/>
            <a:chExt cx="19113500" cy="990978"/>
          </a:xfrm>
        </p:grpSpPr>
        <p:sp>
          <p:nvSpPr>
            <p:cNvPr id="8199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8200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8201" name="Text Box 7" descr="Object 10"/>
            <p:cNvSpPr txBox="1">
              <a:spLocks/>
            </p:cNvSpPr>
            <p:nvPr/>
          </p:nvSpPr>
          <p:spPr bwMode="auto">
            <a:xfrm>
              <a:off x="4256881" y="324644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8202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8203" name="Text Box 9" descr="Object 10"/>
            <p:cNvSpPr txBox="1">
              <a:spLocks/>
            </p:cNvSpPr>
            <p:nvPr/>
          </p:nvSpPr>
          <p:spPr bwMode="auto">
            <a:xfrm>
              <a:off x="10995819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8204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87"/>
          <p:cNvGrpSpPr>
            <a:grpSpLocks/>
          </p:cNvGrpSpPr>
          <p:nvPr/>
        </p:nvGrpSpPr>
        <p:grpSpPr bwMode="auto">
          <a:xfrm>
            <a:off x="5070475" y="4305300"/>
            <a:ext cx="3632200" cy="1619250"/>
            <a:chOff x="801407" y="5115213"/>
            <a:chExt cx="3632143" cy="1619827"/>
          </a:xfrm>
        </p:grpSpPr>
        <p:sp>
          <p:nvSpPr>
            <p:cNvPr id="89" name="직사각형 88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E2CA86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Low OTF" panose="00000500000000000000" pitchFamily="50" charset="-127"/>
                <a:ea typeface="넥슨Lv1고딕 Low OTF" panose="00000500000000000000" pitchFamily="50" charset="-127"/>
              </a:endParaRPr>
            </a:p>
          </p:txBody>
        </p:sp>
        <p:sp>
          <p:nvSpPr>
            <p:cNvPr id="9296" name="TextBox 90"/>
            <p:cNvSpPr txBox="1">
              <a:spLocks noChangeArrowheads="1"/>
            </p:cNvSpPr>
            <p:nvPr/>
          </p:nvSpPr>
          <p:spPr bwMode="auto">
            <a:xfrm>
              <a:off x="2031430" y="5254486"/>
              <a:ext cx="1172098" cy="55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2</a:t>
              </a:r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주차</a:t>
              </a:r>
            </a:p>
          </p:txBody>
        </p:sp>
        <p:sp>
          <p:nvSpPr>
            <p:cNvPr id="9297" name="TextBox 91"/>
            <p:cNvSpPr txBox="1">
              <a:spLocks noChangeArrowheads="1"/>
            </p:cNvSpPr>
            <p:nvPr/>
          </p:nvSpPr>
          <p:spPr bwMode="auto">
            <a:xfrm>
              <a:off x="876487" y="6064399"/>
              <a:ext cx="3481988" cy="55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UI</a:t>
              </a:r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작성 및 기본기능</a:t>
              </a:r>
            </a:p>
          </p:txBody>
        </p:sp>
      </p:grpSp>
      <p:grpSp>
        <p:nvGrpSpPr>
          <p:cNvPr id="9219" name="그룹 93"/>
          <p:cNvGrpSpPr>
            <a:grpSpLocks/>
          </p:cNvGrpSpPr>
          <p:nvPr/>
        </p:nvGrpSpPr>
        <p:grpSpPr bwMode="auto">
          <a:xfrm>
            <a:off x="9277350" y="3467100"/>
            <a:ext cx="3632200" cy="1619250"/>
            <a:chOff x="801407" y="5115213"/>
            <a:chExt cx="3632143" cy="1619827"/>
          </a:xfrm>
        </p:grpSpPr>
        <p:sp>
          <p:nvSpPr>
            <p:cNvPr id="95" name="직사각형 94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D8B85E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Low OTF" panose="00000500000000000000" pitchFamily="50" charset="-127"/>
                <a:ea typeface="넥슨Lv1고딕 Low OTF" panose="00000500000000000000" pitchFamily="50" charset="-127"/>
              </a:endParaRPr>
            </a:p>
          </p:txBody>
        </p:sp>
        <p:sp>
          <p:nvSpPr>
            <p:cNvPr id="9293" name="TextBox 95"/>
            <p:cNvSpPr txBox="1">
              <a:spLocks noChangeArrowheads="1"/>
            </p:cNvSpPr>
            <p:nvPr/>
          </p:nvSpPr>
          <p:spPr bwMode="auto">
            <a:xfrm>
              <a:off x="2031430" y="5254486"/>
              <a:ext cx="1172098" cy="55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3</a:t>
              </a:r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주차</a:t>
              </a:r>
            </a:p>
          </p:txBody>
        </p:sp>
        <p:sp>
          <p:nvSpPr>
            <p:cNvPr id="9294" name="TextBox 97"/>
            <p:cNvSpPr txBox="1">
              <a:spLocks noChangeArrowheads="1"/>
            </p:cNvSpPr>
            <p:nvPr/>
          </p:nvSpPr>
          <p:spPr bwMode="auto">
            <a:xfrm>
              <a:off x="1778160" y="6064399"/>
              <a:ext cx="1678640" cy="55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상세기능</a:t>
              </a:r>
            </a:p>
          </p:txBody>
        </p:sp>
      </p:grpSp>
      <p:grpSp>
        <p:nvGrpSpPr>
          <p:cNvPr id="9220" name="그룹 98"/>
          <p:cNvGrpSpPr>
            <a:grpSpLocks/>
          </p:cNvGrpSpPr>
          <p:nvPr/>
        </p:nvGrpSpPr>
        <p:grpSpPr bwMode="auto">
          <a:xfrm>
            <a:off x="13485813" y="2686050"/>
            <a:ext cx="3632200" cy="1619250"/>
            <a:chOff x="801407" y="5115213"/>
            <a:chExt cx="3632143" cy="1619827"/>
          </a:xfrm>
        </p:grpSpPr>
        <p:sp>
          <p:nvSpPr>
            <p:cNvPr id="100" name="직사각형 99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BD972D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Low OTF" panose="00000500000000000000" pitchFamily="50" charset="-127"/>
                <a:ea typeface="넥슨Lv1고딕 Low OTF" panose="00000500000000000000" pitchFamily="50" charset="-127"/>
              </a:endParaRPr>
            </a:p>
          </p:txBody>
        </p:sp>
        <p:sp>
          <p:nvSpPr>
            <p:cNvPr id="9290" name="TextBox 101"/>
            <p:cNvSpPr txBox="1">
              <a:spLocks noChangeArrowheads="1"/>
            </p:cNvSpPr>
            <p:nvPr/>
          </p:nvSpPr>
          <p:spPr bwMode="auto">
            <a:xfrm>
              <a:off x="2022613" y="5254486"/>
              <a:ext cx="1189730" cy="554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4</a:t>
              </a:r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주차</a:t>
              </a:r>
            </a:p>
          </p:txBody>
        </p:sp>
        <p:sp>
          <p:nvSpPr>
            <p:cNvPr id="9291" name="TextBox 102"/>
            <p:cNvSpPr txBox="1">
              <a:spLocks noChangeArrowheads="1"/>
            </p:cNvSpPr>
            <p:nvPr/>
          </p:nvSpPr>
          <p:spPr bwMode="auto">
            <a:xfrm>
              <a:off x="899701" y="6064399"/>
              <a:ext cx="343555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테스트 및 서버배포</a:t>
              </a:r>
            </a:p>
          </p:txBody>
        </p:sp>
      </p:grpSp>
      <p:grpSp>
        <p:nvGrpSpPr>
          <p:cNvPr id="9221" name="그룹 7"/>
          <p:cNvGrpSpPr>
            <a:grpSpLocks/>
          </p:cNvGrpSpPr>
          <p:nvPr/>
        </p:nvGrpSpPr>
        <p:grpSpPr bwMode="auto">
          <a:xfrm>
            <a:off x="801688" y="5114925"/>
            <a:ext cx="3632200" cy="1620838"/>
            <a:chOff x="801407" y="5115213"/>
            <a:chExt cx="3632143" cy="1619827"/>
          </a:xfrm>
        </p:grpSpPr>
        <p:sp>
          <p:nvSpPr>
            <p:cNvPr id="2" name="직사각형 1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F1E5C5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Low OTF" panose="00000500000000000000" pitchFamily="50" charset="-127"/>
                <a:ea typeface="넥슨Lv1고딕 Low OTF" panose="00000500000000000000" pitchFamily="50" charset="-127"/>
              </a:endParaRPr>
            </a:p>
          </p:txBody>
        </p:sp>
        <p:sp>
          <p:nvSpPr>
            <p:cNvPr id="9287" name="TextBox 2"/>
            <p:cNvSpPr txBox="1">
              <a:spLocks noChangeArrowheads="1"/>
            </p:cNvSpPr>
            <p:nvPr/>
          </p:nvSpPr>
          <p:spPr bwMode="auto">
            <a:xfrm>
              <a:off x="2033835" y="5254486"/>
              <a:ext cx="1167289" cy="553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1</a:t>
              </a:r>
              <a:r>
                <a:rPr lang="ko-KR" altLang="en-US" sz="3000" b="1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주차</a:t>
              </a:r>
            </a:p>
          </p:txBody>
        </p:sp>
        <p:sp>
          <p:nvSpPr>
            <p:cNvPr id="9288" name="TextBox 86"/>
            <p:cNvSpPr txBox="1">
              <a:spLocks noChangeArrowheads="1"/>
            </p:cNvSpPr>
            <p:nvPr/>
          </p:nvSpPr>
          <p:spPr bwMode="auto">
            <a:xfrm>
              <a:off x="1710033" y="6064399"/>
              <a:ext cx="1814892" cy="553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en-US" sz="3000" b="1" dirty="0" smtClean="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주제 선정</a:t>
              </a:r>
              <a:endParaRPr lang="ko-KR" altLang="en-US" sz="3000" b="1" dirty="0">
                <a:latin typeface="넥슨Lv1고딕 Low OTF" panose="00000500000000000000" pitchFamily="50" charset="-127"/>
                <a:ea typeface="넥슨Lv1고딕 Low OTF" panose="00000500000000000000" pitchFamily="50" charset="-127"/>
              </a:endParaRPr>
            </a:p>
          </p:txBody>
        </p:sp>
      </p:grpSp>
      <p:grpSp>
        <p:nvGrpSpPr>
          <p:cNvPr id="9222" name="그룹 52"/>
          <p:cNvGrpSpPr>
            <a:grpSpLocks/>
          </p:cNvGrpSpPr>
          <p:nvPr/>
        </p:nvGrpSpPr>
        <p:grpSpPr bwMode="auto">
          <a:xfrm>
            <a:off x="1074738" y="7113588"/>
            <a:ext cx="2028825" cy="476250"/>
            <a:chOff x="1074833" y="7113476"/>
            <a:chExt cx="2028473" cy="477054"/>
          </a:xfrm>
        </p:grpSpPr>
        <p:grpSp>
          <p:nvGrpSpPr>
            <p:cNvPr id="9283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111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84" name="TextBox 10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1539204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주제 선정</a:t>
              </a:r>
            </a:p>
          </p:txBody>
        </p:sp>
      </p:grpSp>
      <p:grpSp>
        <p:nvGrpSpPr>
          <p:cNvPr id="9223" name="그룹 51"/>
          <p:cNvGrpSpPr>
            <a:grpSpLocks/>
          </p:cNvGrpSpPr>
          <p:nvPr/>
        </p:nvGrpSpPr>
        <p:grpSpPr bwMode="auto">
          <a:xfrm>
            <a:off x="1074738" y="7802563"/>
            <a:ext cx="1838325" cy="477837"/>
            <a:chOff x="1074833" y="7802728"/>
            <a:chExt cx="1837715" cy="477054"/>
          </a:xfrm>
        </p:grpSpPr>
        <p:grpSp>
          <p:nvGrpSpPr>
            <p:cNvPr id="9280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118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81" name="TextBox 116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1348446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DB </a:t>
              </a:r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작성</a:t>
              </a:r>
            </a:p>
          </p:txBody>
        </p:sp>
      </p:grpSp>
      <p:grpSp>
        <p:nvGrpSpPr>
          <p:cNvPr id="9224" name="그룹 50"/>
          <p:cNvGrpSpPr>
            <a:grpSpLocks/>
          </p:cNvGrpSpPr>
          <p:nvPr/>
        </p:nvGrpSpPr>
        <p:grpSpPr bwMode="auto">
          <a:xfrm>
            <a:off x="1074738" y="8491538"/>
            <a:ext cx="3557587" cy="477837"/>
            <a:chOff x="1074833" y="8491980"/>
            <a:chExt cx="3557139" cy="477054"/>
          </a:xfrm>
        </p:grpSpPr>
        <p:grpSp>
          <p:nvGrpSpPr>
            <p:cNvPr id="9277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122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78" name="TextBox 120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3017173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요구사항명세서 작성</a:t>
              </a:r>
            </a:p>
          </p:txBody>
        </p:sp>
      </p:grpSp>
      <p:grpSp>
        <p:nvGrpSpPr>
          <p:cNvPr id="9225" name="그룹 49"/>
          <p:cNvGrpSpPr>
            <a:grpSpLocks/>
          </p:cNvGrpSpPr>
          <p:nvPr/>
        </p:nvGrpSpPr>
        <p:grpSpPr bwMode="auto">
          <a:xfrm>
            <a:off x="1074738" y="9180513"/>
            <a:ext cx="1711325" cy="477837"/>
            <a:chOff x="1074833" y="9181233"/>
            <a:chExt cx="1711078" cy="477054"/>
          </a:xfrm>
        </p:grpSpPr>
        <p:grpSp>
          <p:nvGrpSpPr>
            <p:cNvPr id="9274" name="그룹 1007"/>
            <p:cNvGrpSpPr>
              <a:grpSpLocks/>
            </p:cNvGrpSpPr>
            <p:nvPr/>
          </p:nvGrpSpPr>
          <p:grpSpPr bwMode="auto">
            <a:xfrm>
              <a:off x="1074833" y="9182100"/>
              <a:ext cx="398635" cy="379024"/>
              <a:chOff x="2118324" y="7605806"/>
              <a:chExt cx="286313" cy="272228"/>
            </a:xfrm>
          </p:grpSpPr>
          <p:pic>
            <p:nvPicPr>
              <p:cNvPr id="126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75" name="TextBox 124"/>
            <p:cNvSpPr txBox="1">
              <a:spLocks noChangeArrowheads="1"/>
            </p:cNvSpPr>
            <p:nvPr/>
          </p:nvSpPr>
          <p:spPr bwMode="auto">
            <a:xfrm>
              <a:off x="1564102" y="9181233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UI </a:t>
              </a:r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구상</a:t>
              </a:r>
            </a:p>
          </p:txBody>
        </p:sp>
      </p:grpSp>
      <p:grpSp>
        <p:nvGrpSpPr>
          <p:cNvPr id="9226" name="그룹 146"/>
          <p:cNvGrpSpPr>
            <a:grpSpLocks/>
          </p:cNvGrpSpPr>
          <p:nvPr/>
        </p:nvGrpSpPr>
        <p:grpSpPr bwMode="auto">
          <a:xfrm>
            <a:off x="5245100" y="6380163"/>
            <a:ext cx="1711325" cy="476250"/>
            <a:chOff x="1074833" y="7113476"/>
            <a:chExt cx="1711078" cy="477054"/>
          </a:xfrm>
        </p:grpSpPr>
        <p:grpSp>
          <p:nvGrpSpPr>
            <p:cNvPr id="9271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150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72" name="TextBox 148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UI </a:t>
              </a:r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구현</a:t>
              </a:r>
            </a:p>
          </p:txBody>
        </p:sp>
      </p:grpSp>
      <p:grpSp>
        <p:nvGrpSpPr>
          <p:cNvPr id="9227" name="그룹 150"/>
          <p:cNvGrpSpPr>
            <a:grpSpLocks/>
          </p:cNvGrpSpPr>
          <p:nvPr/>
        </p:nvGrpSpPr>
        <p:grpSpPr bwMode="auto">
          <a:xfrm>
            <a:off x="5245100" y="7069138"/>
            <a:ext cx="3382963" cy="476250"/>
            <a:chOff x="1074833" y="7802728"/>
            <a:chExt cx="3383010" cy="477054"/>
          </a:xfrm>
        </p:grpSpPr>
        <p:grpSp>
          <p:nvGrpSpPr>
            <p:cNvPr id="9268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154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9" name="TextBox 152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2893741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회원가입 기능 구현</a:t>
              </a:r>
            </a:p>
          </p:txBody>
        </p:sp>
      </p:grpSp>
      <p:grpSp>
        <p:nvGrpSpPr>
          <p:cNvPr id="9228" name="그룹 154"/>
          <p:cNvGrpSpPr>
            <a:grpSpLocks/>
          </p:cNvGrpSpPr>
          <p:nvPr/>
        </p:nvGrpSpPr>
        <p:grpSpPr bwMode="auto">
          <a:xfrm>
            <a:off x="5245100" y="7758113"/>
            <a:ext cx="3113088" cy="477837"/>
            <a:chOff x="1074833" y="8491980"/>
            <a:chExt cx="3113106" cy="477054"/>
          </a:xfrm>
        </p:grpSpPr>
        <p:grpSp>
          <p:nvGrpSpPr>
            <p:cNvPr id="9265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158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6" name="TextBox 156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257314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게시판 기능 구현</a:t>
              </a:r>
            </a:p>
          </p:txBody>
        </p:sp>
      </p:grpSp>
      <p:grpSp>
        <p:nvGrpSpPr>
          <p:cNvPr id="9229" name="그룹 162"/>
          <p:cNvGrpSpPr>
            <a:grpSpLocks/>
          </p:cNvGrpSpPr>
          <p:nvPr/>
        </p:nvGrpSpPr>
        <p:grpSpPr bwMode="auto">
          <a:xfrm>
            <a:off x="9447213" y="5441950"/>
            <a:ext cx="2670175" cy="477838"/>
            <a:chOff x="1074833" y="7113476"/>
            <a:chExt cx="2669674" cy="477054"/>
          </a:xfrm>
        </p:grpSpPr>
        <p:grpSp>
          <p:nvGrpSpPr>
            <p:cNvPr id="9262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166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3" name="TextBox 164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218040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상세기능 구현</a:t>
              </a:r>
            </a:p>
          </p:txBody>
        </p:sp>
      </p:grpSp>
      <p:grpSp>
        <p:nvGrpSpPr>
          <p:cNvPr id="9230" name="그룹 166"/>
          <p:cNvGrpSpPr>
            <a:grpSpLocks/>
          </p:cNvGrpSpPr>
          <p:nvPr/>
        </p:nvGrpSpPr>
        <p:grpSpPr bwMode="auto">
          <a:xfrm>
            <a:off x="9447213" y="6130925"/>
            <a:ext cx="1711325" cy="477838"/>
            <a:chOff x="1074833" y="7802728"/>
            <a:chExt cx="1711078" cy="477054"/>
          </a:xfrm>
        </p:grpSpPr>
        <p:grpSp>
          <p:nvGrpSpPr>
            <p:cNvPr id="9259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170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0" name="TextBox 168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UI </a:t>
              </a:r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수정</a:t>
              </a:r>
            </a:p>
          </p:txBody>
        </p:sp>
      </p:grpSp>
      <p:grpSp>
        <p:nvGrpSpPr>
          <p:cNvPr id="9231" name="그룹 170"/>
          <p:cNvGrpSpPr>
            <a:grpSpLocks/>
          </p:cNvGrpSpPr>
          <p:nvPr/>
        </p:nvGrpSpPr>
        <p:grpSpPr bwMode="auto">
          <a:xfrm>
            <a:off x="9447213" y="6821488"/>
            <a:ext cx="2400300" cy="476250"/>
            <a:chOff x="1074833" y="8491980"/>
            <a:chExt cx="2399771" cy="477054"/>
          </a:xfrm>
        </p:grpSpPr>
        <p:grpSp>
          <p:nvGrpSpPr>
            <p:cNvPr id="9256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174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57" name="TextBox 172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185980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페이지 병합</a:t>
              </a:r>
            </a:p>
          </p:txBody>
        </p:sp>
      </p:grpSp>
      <p:grpSp>
        <p:nvGrpSpPr>
          <p:cNvPr id="9232" name="그룹 210"/>
          <p:cNvGrpSpPr>
            <a:grpSpLocks/>
          </p:cNvGrpSpPr>
          <p:nvPr/>
        </p:nvGrpSpPr>
        <p:grpSpPr bwMode="auto">
          <a:xfrm>
            <a:off x="13716000" y="4711700"/>
            <a:ext cx="3454400" cy="477838"/>
            <a:chOff x="1074833" y="7113476"/>
            <a:chExt cx="3455146" cy="477054"/>
          </a:xfrm>
        </p:grpSpPr>
        <p:grpSp>
          <p:nvGrpSpPr>
            <p:cNvPr id="9253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214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54" name="TextBox 212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296587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테스트 및 오류 수정</a:t>
              </a:r>
            </a:p>
          </p:txBody>
        </p:sp>
      </p:grpSp>
      <p:grpSp>
        <p:nvGrpSpPr>
          <p:cNvPr id="9233" name="그룹 214"/>
          <p:cNvGrpSpPr>
            <a:grpSpLocks/>
          </p:cNvGrpSpPr>
          <p:nvPr/>
        </p:nvGrpSpPr>
        <p:grpSpPr bwMode="auto">
          <a:xfrm>
            <a:off x="13716000" y="5400675"/>
            <a:ext cx="3454400" cy="477838"/>
            <a:chOff x="1074833" y="7802728"/>
            <a:chExt cx="3455146" cy="477054"/>
          </a:xfrm>
        </p:grpSpPr>
        <p:grpSp>
          <p:nvGrpSpPr>
            <p:cNvPr id="9250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218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51" name="TextBox 216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296587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서버 배포 및 테스트</a:t>
              </a:r>
            </a:p>
          </p:txBody>
        </p:sp>
      </p:grpSp>
      <p:grpSp>
        <p:nvGrpSpPr>
          <p:cNvPr id="9234" name="그룹 218"/>
          <p:cNvGrpSpPr>
            <a:grpSpLocks/>
          </p:cNvGrpSpPr>
          <p:nvPr/>
        </p:nvGrpSpPr>
        <p:grpSpPr bwMode="auto">
          <a:xfrm>
            <a:off x="13716000" y="6091238"/>
            <a:ext cx="1762125" cy="476250"/>
            <a:chOff x="1074833" y="8491980"/>
            <a:chExt cx="1761775" cy="477054"/>
          </a:xfrm>
        </p:grpSpPr>
        <p:grpSp>
          <p:nvGrpSpPr>
            <p:cNvPr id="9247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222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48" name="TextBox 220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UI </a:t>
              </a:r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수정</a:t>
              </a:r>
            </a:p>
          </p:txBody>
        </p:sp>
      </p:grpSp>
      <p:grpSp>
        <p:nvGrpSpPr>
          <p:cNvPr id="9235" name="그룹 222"/>
          <p:cNvGrpSpPr>
            <a:grpSpLocks/>
          </p:cNvGrpSpPr>
          <p:nvPr/>
        </p:nvGrpSpPr>
        <p:grpSpPr bwMode="auto">
          <a:xfrm>
            <a:off x="13716000" y="6780213"/>
            <a:ext cx="1279525" cy="476250"/>
            <a:chOff x="1074833" y="9181233"/>
            <a:chExt cx="1279870" cy="477054"/>
          </a:xfrm>
        </p:grpSpPr>
        <p:grpSp>
          <p:nvGrpSpPr>
            <p:cNvPr id="9244" name="그룹 1007"/>
            <p:cNvGrpSpPr>
              <a:grpSpLocks/>
            </p:cNvGrpSpPr>
            <p:nvPr/>
          </p:nvGrpSpPr>
          <p:grpSpPr bwMode="auto">
            <a:xfrm>
              <a:off x="1074833" y="9182100"/>
              <a:ext cx="398635" cy="379024"/>
              <a:chOff x="2118324" y="7605806"/>
              <a:chExt cx="286313" cy="272228"/>
            </a:xfrm>
          </p:grpSpPr>
          <p:pic>
            <p:nvPicPr>
              <p:cNvPr id="226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45" name="TextBox 224"/>
            <p:cNvSpPr txBox="1">
              <a:spLocks noChangeArrowheads="1"/>
            </p:cNvSpPr>
            <p:nvPr/>
          </p:nvSpPr>
          <p:spPr bwMode="auto">
            <a:xfrm>
              <a:off x="1564102" y="9181233"/>
              <a:ext cx="790601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완료</a:t>
              </a:r>
            </a:p>
          </p:txBody>
        </p:sp>
      </p:grpSp>
      <p:grpSp>
        <p:nvGrpSpPr>
          <p:cNvPr id="9236" name="그룹 4"/>
          <p:cNvGrpSpPr>
            <a:grpSpLocks/>
          </p:cNvGrpSpPr>
          <p:nvPr/>
        </p:nvGrpSpPr>
        <p:grpSpPr bwMode="auto">
          <a:xfrm>
            <a:off x="-412750" y="334963"/>
            <a:ext cx="19113500" cy="984250"/>
            <a:chOff x="-412750" y="334963"/>
            <a:chExt cx="19113500" cy="984885"/>
          </a:xfrm>
        </p:grpSpPr>
        <p:sp>
          <p:nvSpPr>
            <p:cNvPr id="9238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9239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9240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9241" name="Text Box 8" descr="Object 10"/>
            <p:cNvSpPr txBox="1">
              <a:spLocks/>
            </p:cNvSpPr>
            <p:nvPr/>
          </p:nvSpPr>
          <p:spPr bwMode="auto">
            <a:xfrm>
              <a:off x="7626350" y="334963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9242" name="Text Box 9" descr="Object 10"/>
            <p:cNvSpPr txBox="1">
              <a:spLocks/>
            </p:cNvSpPr>
            <p:nvPr/>
          </p:nvSpPr>
          <p:spPr bwMode="auto">
            <a:xfrm>
              <a:off x="10995819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9243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pic>
        <p:nvPicPr>
          <p:cNvPr id="9237" name="Picture 1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7775004" y="4855468"/>
            <a:ext cx="3744417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uLnTx/>
                <a:uFillTx/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주요 기능 소개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uLnTx/>
              <a:uFillTx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7343800" y="4855468"/>
            <a:ext cx="258184" cy="718780"/>
          </a:xfrm>
          <a:prstGeom prst="rect">
            <a:avLst/>
          </a:prstGeom>
          <a:solidFill>
            <a:srgbClr val="E6CA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758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67" name="그룹 2"/>
          <p:cNvGrpSpPr>
            <a:grpSpLocks/>
          </p:cNvGrpSpPr>
          <p:nvPr/>
        </p:nvGrpSpPr>
        <p:grpSpPr bwMode="auto">
          <a:xfrm>
            <a:off x="663575" y="1608138"/>
            <a:ext cx="10220325" cy="8389937"/>
            <a:chOff x="1084164" y="1579563"/>
            <a:chExt cx="10220325" cy="8388895"/>
          </a:xfrm>
        </p:grpSpPr>
        <p:pic>
          <p:nvPicPr>
            <p:cNvPr id="11275" name="Picture 8" descr="스크린샷 2021-12-14 오전 11.32.1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551" y="1579563"/>
              <a:ext cx="8845550" cy="4805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6" name="Picture 9" descr="스크린샷 2021-12-14 오전 11.32.3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64" y="6409283"/>
              <a:ext cx="10220325" cy="355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1269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1270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1271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1272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1273" name="Text Box 9" descr="Object 10"/>
            <p:cNvSpPr txBox="1">
              <a:spLocks/>
            </p:cNvSpPr>
            <p:nvPr/>
          </p:nvSpPr>
          <p:spPr bwMode="auto">
            <a:xfrm>
              <a:off x="10995819" y="346870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1274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13975149" y="4579458"/>
            <a:ext cx="1931405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넥슨Lv1고딕" panose="00000500000000000000" pitchFamily="2" charset="-127"/>
                <a:ea typeface="넥슨Lv1고딕" panose="00000500000000000000" pitchFamily="2" charset="-127"/>
              </a:rPr>
              <a:t>맵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넥슨Lv1고딕" panose="00000500000000000000" pitchFamily="2" charset="-127"/>
                <a:ea typeface="넥슨Lv1고딕" panose="00000500000000000000" pitchFamily="2" charset="-127"/>
              </a:rPr>
              <a:t>API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13464480" y="4524767"/>
            <a:ext cx="258184" cy="718780"/>
          </a:xfrm>
          <a:prstGeom prst="rect">
            <a:avLst/>
          </a:prstGeom>
          <a:solidFill>
            <a:srgbClr val="DBB27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301</Words>
  <Application>Microsoft Office PowerPoint</Application>
  <PresentationFormat>사용자 지정</PresentationFormat>
  <Paragraphs>184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굴림</vt:lpstr>
      <vt:lpstr>넥슨Lv1고딕</vt:lpstr>
      <vt:lpstr>넥슨Lv1고딕 Bold</vt:lpstr>
      <vt:lpstr>넥슨Lv1고딕 Low OTF</vt:lpstr>
      <vt:lpstr>넥슨Lv1고딕 OTF</vt:lpstr>
      <vt:lpstr>넥슨Lv1고딕 OTF Bold</vt:lpstr>
      <vt:lpstr>넥슨Lv1고딕 OTF Light</vt:lpstr>
      <vt:lpstr>맑은 고딕</vt:lpstr>
      <vt:lpstr>Arial</vt:lpstr>
      <vt:lpstr>Baskerville Old Face</vt:lpstr>
      <vt:lpstr>Calibri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CHOISILBIA</dc:creator>
  <cp:lastModifiedBy>재스카</cp:lastModifiedBy>
  <cp:revision>20</cp:revision>
  <dcterms:modified xsi:type="dcterms:W3CDTF">2021-12-15T03:13:02Z</dcterms:modified>
</cp:coreProperties>
</file>